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Lobster"/>
      <p:regular r:id="rId25"/>
    </p:embeddedFont>
    <p:embeddedFont>
      <p:font typeface="Fira Sans Extra Condensed"/>
      <p:regular r:id="rId26"/>
      <p:bold r:id="rId27"/>
      <p:italic r:id="rId28"/>
      <p:boldItalic r:id="rId29"/>
    </p:embeddedFont>
    <p:embeddedFont>
      <p:font typeface="Fira Sans Extra Condensed SemiBold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A7931C2-BCC1-4EF1-87A5-B85256DFEB30}">
  <a:tblStyle styleId="{6A7931C2-BCC1-4EF1-87A5-B85256DFEB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FiraSansExtraCondensed-regular.fntdata"/><Relationship Id="rId25" Type="http://schemas.openxmlformats.org/officeDocument/2006/relationships/font" Target="fonts/Lobster-regular.fntdata"/><Relationship Id="rId28" Type="http://schemas.openxmlformats.org/officeDocument/2006/relationships/font" Target="fonts/FiraSansExtraCondensed-italic.fntdata"/><Relationship Id="rId27" Type="http://schemas.openxmlformats.org/officeDocument/2006/relationships/font" Target="fonts/FiraSansExtraCondensed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FiraSansExtraCondensed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iraSansExtraCondensedSemiBold-bold.fntdata"/><Relationship Id="rId30" Type="http://schemas.openxmlformats.org/officeDocument/2006/relationships/font" Target="fonts/FiraSansExtraCondensedSemiBold-regular.fntdata"/><Relationship Id="rId11" Type="http://schemas.openxmlformats.org/officeDocument/2006/relationships/slide" Target="slides/slide5.xml"/><Relationship Id="rId33" Type="http://schemas.openxmlformats.org/officeDocument/2006/relationships/font" Target="fonts/FiraSansExtraCondensedSemiBold-boldItalic.fntdata"/><Relationship Id="rId10" Type="http://schemas.openxmlformats.org/officeDocument/2006/relationships/slide" Target="slides/slide4.xml"/><Relationship Id="rId32" Type="http://schemas.openxmlformats.org/officeDocument/2006/relationships/font" Target="fonts/FiraSansExtraCondensedSemiBold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dcb566e1d5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dcb566e1d5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94e6b7a9e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94e6b7a9e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Showed us that lamp can self adjust brightness! 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951f84480e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951f84480e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94e6b7a9e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294e6b7a9e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e2fff653d8_0_4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e2fff653d8_0_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94e6b7a9e6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94e6b7a9e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94a5f080f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94a5f080f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dbe7b9546a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dbe7b9546a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94a5f080f6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94a5f080f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e2fff653d8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e2fff653d8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3986b4d77ead621_26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3986b4d77ead621_26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94e6b7a9e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94e6b7a9e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e2fff653d8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e2fff653d8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53986b4d77ead621_20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53986b4d77ead621_20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457200" y="411475"/>
            <a:ext cx="5761200" cy="16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b="0" sz="50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457200" y="2053675"/>
            <a:ext cx="4114800" cy="3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  <p:sp>
        <p:nvSpPr>
          <p:cNvPr id="15" name="Google Shape;15;p4"/>
          <p:cNvSpPr txBox="1"/>
          <p:nvPr>
            <p:ph idx="1" type="body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" name="Google Shape;19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" name="Google Shape;2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0" name="Google Shape;30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1" name="Google Shape;31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drive.google.com/file/d/15dvYiojHqWfZKkNGlX8H053OTWFNqmFE/view" TargetMode="External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image" Target="../media/image4.jpg"/><Relationship Id="rId5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13"/>
          <p:cNvGrpSpPr/>
          <p:nvPr/>
        </p:nvGrpSpPr>
        <p:grpSpPr>
          <a:xfrm>
            <a:off x="339552" y="304808"/>
            <a:ext cx="8229764" cy="4320573"/>
            <a:chOff x="457214" y="411508"/>
            <a:chExt cx="8229764" cy="4320573"/>
          </a:xfrm>
        </p:grpSpPr>
        <p:cxnSp>
          <p:nvCxnSpPr>
            <p:cNvPr id="43" name="Google Shape;43;p13"/>
            <p:cNvCxnSpPr>
              <a:stCxn id="44" idx="3"/>
              <a:endCxn id="45" idx="7"/>
            </p:cNvCxnSpPr>
            <p:nvPr/>
          </p:nvCxnSpPr>
          <p:spPr>
            <a:xfrm flipH="1">
              <a:off x="6524249" y="1294102"/>
              <a:ext cx="1280100" cy="1761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" name="Google Shape;46;p13"/>
            <p:cNvCxnSpPr>
              <a:stCxn id="45" idx="2"/>
              <a:endCxn id="47" idx="6"/>
            </p:cNvCxnSpPr>
            <p:nvPr/>
          </p:nvCxnSpPr>
          <p:spPr>
            <a:xfrm flipH="1">
              <a:off x="4661228" y="3131674"/>
              <a:ext cx="1677900" cy="1058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" name="Google Shape;48;p13"/>
            <p:cNvCxnSpPr>
              <a:stCxn id="47" idx="2"/>
              <a:endCxn id="49" idx="6"/>
            </p:cNvCxnSpPr>
            <p:nvPr/>
          </p:nvCxnSpPr>
          <p:spPr>
            <a:xfrm rot="10800000">
              <a:off x="2768985" y="3131666"/>
              <a:ext cx="1713600" cy="1058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" name="Google Shape;50;p13"/>
            <p:cNvCxnSpPr>
              <a:stCxn id="49" idx="2"/>
              <a:endCxn id="51" idx="6"/>
            </p:cNvCxnSpPr>
            <p:nvPr/>
          </p:nvCxnSpPr>
          <p:spPr>
            <a:xfrm flipH="1">
              <a:off x="881438" y="3131614"/>
              <a:ext cx="1743300" cy="618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52" name="Google Shape;52;p13"/>
            <p:cNvGrpSpPr/>
            <p:nvPr/>
          </p:nvGrpSpPr>
          <p:grpSpPr>
            <a:xfrm>
              <a:off x="457214" y="3385326"/>
              <a:ext cx="728701" cy="728701"/>
              <a:chOff x="1786425" y="2013025"/>
              <a:chExt cx="573600" cy="573600"/>
            </a:xfrm>
          </p:grpSpPr>
          <p:sp>
            <p:nvSpPr>
              <p:cNvPr id="53" name="Google Shape;53;p13"/>
              <p:cNvSpPr/>
              <p:nvPr/>
            </p:nvSpPr>
            <p:spPr>
              <a:xfrm>
                <a:off x="1786425" y="2013025"/>
                <a:ext cx="573600" cy="573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13"/>
              <p:cNvSpPr/>
              <p:nvPr/>
            </p:nvSpPr>
            <p:spPr>
              <a:xfrm>
                <a:off x="2025925" y="2252525"/>
                <a:ext cx="94500" cy="945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13"/>
            <p:cNvGrpSpPr/>
            <p:nvPr/>
          </p:nvGrpSpPr>
          <p:grpSpPr>
            <a:xfrm>
              <a:off x="2258945" y="2693670"/>
              <a:ext cx="875887" cy="875887"/>
              <a:chOff x="3262525" y="1556125"/>
              <a:chExt cx="573600" cy="573600"/>
            </a:xfrm>
          </p:grpSpPr>
          <p:sp>
            <p:nvSpPr>
              <p:cNvPr id="55" name="Google Shape;55;p13"/>
              <p:cNvSpPr/>
              <p:nvPr/>
            </p:nvSpPr>
            <p:spPr>
              <a:xfrm>
                <a:off x="3262525" y="1556125"/>
                <a:ext cx="573600" cy="573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13"/>
              <p:cNvSpPr/>
              <p:nvPr/>
            </p:nvSpPr>
            <p:spPr>
              <a:xfrm>
                <a:off x="3502075" y="1795675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" name="Google Shape;56;p13"/>
            <p:cNvGrpSpPr/>
            <p:nvPr/>
          </p:nvGrpSpPr>
          <p:grpSpPr>
            <a:xfrm>
              <a:off x="4029596" y="3647403"/>
              <a:ext cx="1084678" cy="1084678"/>
              <a:chOff x="4738613" y="2888163"/>
              <a:chExt cx="573600" cy="573600"/>
            </a:xfrm>
          </p:grpSpPr>
          <p:sp>
            <p:nvSpPr>
              <p:cNvPr id="57" name="Google Shape;57;p13"/>
              <p:cNvSpPr/>
              <p:nvPr/>
            </p:nvSpPr>
            <p:spPr>
              <a:xfrm>
                <a:off x="4738613" y="2888163"/>
                <a:ext cx="573600" cy="573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" name="Google Shape;47;p13"/>
              <p:cNvSpPr/>
              <p:nvPr/>
            </p:nvSpPr>
            <p:spPr>
              <a:xfrm>
                <a:off x="4978163" y="3127725"/>
                <a:ext cx="94500" cy="945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13"/>
            <p:cNvGrpSpPr/>
            <p:nvPr/>
          </p:nvGrpSpPr>
          <p:grpSpPr>
            <a:xfrm>
              <a:off x="5789510" y="2473726"/>
              <a:ext cx="1316125" cy="1316125"/>
              <a:chOff x="6214713" y="2013025"/>
              <a:chExt cx="573600" cy="573600"/>
            </a:xfrm>
          </p:grpSpPr>
          <p:sp>
            <p:nvSpPr>
              <p:cNvPr id="59" name="Google Shape;59;p13"/>
              <p:cNvSpPr/>
              <p:nvPr/>
            </p:nvSpPr>
            <p:spPr>
              <a:xfrm>
                <a:off x="6214713" y="2013025"/>
                <a:ext cx="573600" cy="573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" name="Google Shape;45;p13"/>
              <p:cNvSpPr/>
              <p:nvPr/>
            </p:nvSpPr>
            <p:spPr>
              <a:xfrm>
                <a:off x="6454250" y="2252525"/>
                <a:ext cx="94500" cy="945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0" name="Google Shape;60;p13"/>
            <p:cNvGrpSpPr/>
            <p:nvPr/>
          </p:nvGrpSpPr>
          <p:grpSpPr>
            <a:xfrm>
              <a:off x="6057410" y="2741283"/>
              <a:ext cx="780537" cy="780488"/>
              <a:chOff x="5648375" y="3804850"/>
              <a:chExt cx="483125" cy="483125"/>
            </a:xfrm>
          </p:grpSpPr>
          <p:sp>
            <p:nvSpPr>
              <p:cNvPr id="61" name="Google Shape;61;p13"/>
              <p:cNvSpPr/>
              <p:nvPr/>
            </p:nvSpPr>
            <p:spPr>
              <a:xfrm>
                <a:off x="5648375" y="3804850"/>
                <a:ext cx="483125" cy="483125"/>
              </a:xfrm>
              <a:custGeom>
                <a:rect b="b" l="l" r="r" t="t"/>
                <a:pathLst>
                  <a:path extrusionOk="0" h="19325" w="19325">
                    <a:moveTo>
                      <a:pt x="9662" y="1132"/>
                    </a:moveTo>
                    <a:cubicBezTo>
                      <a:pt x="14367" y="1132"/>
                      <a:pt x="18192" y="4958"/>
                      <a:pt x="18192" y="9662"/>
                    </a:cubicBezTo>
                    <a:cubicBezTo>
                      <a:pt x="18192" y="14367"/>
                      <a:pt x="14367" y="18192"/>
                      <a:pt x="9662" y="18192"/>
                    </a:cubicBezTo>
                    <a:cubicBezTo>
                      <a:pt x="4958" y="18192"/>
                      <a:pt x="1132" y="14367"/>
                      <a:pt x="1132" y="9662"/>
                    </a:cubicBezTo>
                    <a:cubicBezTo>
                      <a:pt x="1132" y="4958"/>
                      <a:pt x="4958" y="1132"/>
                      <a:pt x="9662" y="1132"/>
                    </a:cubicBezTo>
                    <a:close/>
                    <a:moveTo>
                      <a:pt x="9662" y="0"/>
                    </a:moveTo>
                    <a:cubicBezTo>
                      <a:pt x="7093" y="0"/>
                      <a:pt x="4668" y="1009"/>
                      <a:pt x="2838" y="2838"/>
                    </a:cubicBezTo>
                    <a:cubicBezTo>
                      <a:pt x="1009" y="4668"/>
                      <a:pt x="0" y="7093"/>
                      <a:pt x="0" y="9662"/>
                    </a:cubicBezTo>
                    <a:cubicBezTo>
                      <a:pt x="0" y="12232"/>
                      <a:pt x="1009" y="14657"/>
                      <a:pt x="2838" y="16486"/>
                    </a:cubicBezTo>
                    <a:cubicBezTo>
                      <a:pt x="4668" y="18316"/>
                      <a:pt x="7093" y="19325"/>
                      <a:pt x="9662" y="19325"/>
                    </a:cubicBezTo>
                    <a:cubicBezTo>
                      <a:pt x="12232" y="19325"/>
                      <a:pt x="14656" y="18316"/>
                      <a:pt x="16486" y="16486"/>
                    </a:cubicBezTo>
                    <a:cubicBezTo>
                      <a:pt x="18316" y="14657"/>
                      <a:pt x="19325" y="12232"/>
                      <a:pt x="19325" y="9662"/>
                    </a:cubicBezTo>
                    <a:cubicBezTo>
                      <a:pt x="19325" y="7093"/>
                      <a:pt x="18316" y="4668"/>
                      <a:pt x="16486" y="2838"/>
                    </a:cubicBezTo>
                    <a:cubicBezTo>
                      <a:pt x="14656" y="1009"/>
                      <a:pt x="12232" y="0"/>
                      <a:pt x="96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62" name="Google Shape;62;p13"/>
              <p:cNvSpPr/>
              <p:nvPr/>
            </p:nvSpPr>
            <p:spPr>
              <a:xfrm>
                <a:off x="5762575" y="3947300"/>
                <a:ext cx="88275" cy="85000"/>
              </a:xfrm>
              <a:custGeom>
                <a:rect b="b" l="l" r="r" t="t"/>
                <a:pathLst>
                  <a:path extrusionOk="0" h="3400" w="3531">
                    <a:moveTo>
                      <a:pt x="1697" y="1135"/>
                    </a:moveTo>
                    <a:cubicBezTo>
                      <a:pt x="2202" y="1135"/>
                      <a:pt x="2455" y="1742"/>
                      <a:pt x="2099" y="2101"/>
                    </a:cubicBezTo>
                    <a:cubicBezTo>
                      <a:pt x="1983" y="2216"/>
                      <a:pt x="1841" y="2268"/>
                      <a:pt x="1702" y="2268"/>
                    </a:cubicBezTo>
                    <a:cubicBezTo>
                      <a:pt x="1411" y="2268"/>
                      <a:pt x="1133" y="2041"/>
                      <a:pt x="1133" y="1700"/>
                    </a:cubicBezTo>
                    <a:cubicBezTo>
                      <a:pt x="1133" y="1386"/>
                      <a:pt x="1383" y="1135"/>
                      <a:pt x="1697" y="1135"/>
                    </a:cubicBezTo>
                    <a:close/>
                    <a:moveTo>
                      <a:pt x="1698" y="0"/>
                    </a:moveTo>
                    <a:cubicBezTo>
                      <a:pt x="1479" y="0"/>
                      <a:pt x="1258" y="43"/>
                      <a:pt x="1048" y="130"/>
                    </a:cubicBezTo>
                    <a:cubicBezTo>
                      <a:pt x="414" y="392"/>
                      <a:pt x="1" y="1011"/>
                      <a:pt x="1" y="1700"/>
                    </a:cubicBezTo>
                    <a:cubicBezTo>
                      <a:pt x="1" y="2639"/>
                      <a:pt x="758" y="3397"/>
                      <a:pt x="1697" y="3400"/>
                    </a:cubicBezTo>
                    <a:cubicBezTo>
                      <a:pt x="2386" y="3400"/>
                      <a:pt x="3005" y="2983"/>
                      <a:pt x="3268" y="2349"/>
                    </a:cubicBezTo>
                    <a:cubicBezTo>
                      <a:pt x="3530" y="1715"/>
                      <a:pt x="3385" y="984"/>
                      <a:pt x="2899" y="498"/>
                    </a:cubicBezTo>
                    <a:cubicBezTo>
                      <a:pt x="2574" y="173"/>
                      <a:pt x="2139" y="0"/>
                      <a:pt x="16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63" name="Google Shape;63;p13"/>
              <p:cNvSpPr/>
              <p:nvPr/>
            </p:nvSpPr>
            <p:spPr>
              <a:xfrm>
                <a:off x="5932425" y="3947300"/>
                <a:ext cx="88250" cy="85000"/>
              </a:xfrm>
              <a:custGeom>
                <a:rect b="b" l="l" r="r" t="t"/>
                <a:pathLst>
                  <a:path extrusionOk="0" h="3400" w="3530">
                    <a:moveTo>
                      <a:pt x="1697" y="1135"/>
                    </a:moveTo>
                    <a:cubicBezTo>
                      <a:pt x="2201" y="1135"/>
                      <a:pt x="2455" y="1742"/>
                      <a:pt x="2099" y="2101"/>
                    </a:cubicBezTo>
                    <a:cubicBezTo>
                      <a:pt x="1983" y="2216"/>
                      <a:pt x="1841" y="2268"/>
                      <a:pt x="1702" y="2268"/>
                    </a:cubicBezTo>
                    <a:cubicBezTo>
                      <a:pt x="1411" y="2268"/>
                      <a:pt x="1133" y="2041"/>
                      <a:pt x="1133" y="1700"/>
                    </a:cubicBezTo>
                    <a:cubicBezTo>
                      <a:pt x="1133" y="1386"/>
                      <a:pt x="1383" y="1135"/>
                      <a:pt x="1697" y="1135"/>
                    </a:cubicBezTo>
                    <a:close/>
                    <a:moveTo>
                      <a:pt x="1697" y="0"/>
                    </a:moveTo>
                    <a:cubicBezTo>
                      <a:pt x="1479" y="0"/>
                      <a:pt x="1258" y="43"/>
                      <a:pt x="1048" y="130"/>
                    </a:cubicBezTo>
                    <a:cubicBezTo>
                      <a:pt x="414" y="392"/>
                      <a:pt x="0" y="1011"/>
                      <a:pt x="0" y="1700"/>
                    </a:cubicBezTo>
                    <a:cubicBezTo>
                      <a:pt x="0" y="2639"/>
                      <a:pt x="758" y="3397"/>
                      <a:pt x="1697" y="3400"/>
                    </a:cubicBezTo>
                    <a:cubicBezTo>
                      <a:pt x="2386" y="3400"/>
                      <a:pt x="3005" y="2983"/>
                      <a:pt x="3267" y="2349"/>
                    </a:cubicBezTo>
                    <a:cubicBezTo>
                      <a:pt x="3530" y="1715"/>
                      <a:pt x="3385" y="984"/>
                      <a:pt x="2899" y="498"/>
                    </a:cubicBezTo>
                    <a:cubicBezTo>
                      <a:pt x="2574" y="173"/>
                      <a:pt x="2139" y="0"/>
                      <a:pt x="16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64" name="Google Shape;64;p13"/>
              <p:cNvSpPr/>
              <p:nvPr/>
            </p:nvSpPr>
            <p:spPr>
              <a:xfrm>
                <a:off x="5762575" y="4060600"/>
                <a:ext cx="254800" cy="141550"/>
              </a:xfrm>
              <a:custGeom>
                <a:rect b="b" l="l" r="r" t="t"/>
                <a:pathLst>
                  <a:path extrusionOk="0" h="5662" w="10192">
                    <a:moveTo>
                      <a:pt x="9017" y="1132"/>
                    </a:moveTo>
                    <a:cubicBezTo>
                      <a:pt x="8736" y="3083"/>
                      <a:pt x="7066" y="4529"/>
                      <a:pt x="5094" y="4529"/>
                    </a:cubicBezTo>
                    <a:cubicBezTo>
                      <a:pt x="3123" y="4529"/>
                      <a:pt x="1453" y="3083"/>
                      <a:pt x="1172" y="1132"/>
                    </a:cubicBezTo>
                    <a:close/>
                    <a:moveTo>
                      <a:pt x="565" y="0"/>
                    </a:moveTo>
                    <a:cubicBezTo>
                      <a:pt x="251" y="0"/>
                      <a:pt x="1" y="251"/>
                      <a:pt x="1" y="565"/>
                    </a:cubicBezTo>
                    <a:cubicBezTo>
                      <a:pt x="1" y="3373"/>
                      <a:pt x="2286" y="5662"/>
                      <a:pt x="5094" y="5662"/>
                    </a:cubicBezTo>
                    <a:cubicBezTo>
                      <a:pt x="7905" y="5662"/>
                      <a:pt x="10191" y="3373"/>
                      <a:pt x="10191" y="565"/>
                    </a:cubicBezTo>
                    <a:cubicBezTo>
                      <a:pt x="10191" y="251"/>
                      <a:pt x="9938" y="0"/>
                      <a:pt x="96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65" name="Google Shape;65;p13"/>
            <p:cNvGrpSpPr/>
            <p:nvPr/>
          </p:nvGrpSpPr>
          <p:grpSpPr>
            <a:xfrm>
              <a:off x="7649301" y="1009633"/>
              <a:ext cx="500920" cy="494613"/>
              <a:chOff x="5762575" y="3947300"/>
              <a:chExt cx="258100" cy="254850"/>
            </a:xfrm>
          </p:grpSpPr>
          <p:sp>
            <p:nvSpPr>
              <p:cNvPr id="66" name="Google Shape;66;p13"/>
              <p:cNvSpPr/>
              <p:nvPr/>
            </p:nvSpPr>
            <p:spPr>
              <a:xfrm>
                <a:off x="5762575" y="3947300"/>
                <a:ext cx="88275" cy="85000"/>
              </a:xfrm>
              <a:custGeom>
                <a:rect b="b" l="l" r="r" t="t"/>
                <a:pathLst>
                  <a:path extrusionOk="0" h="3400" w="3531">
                    <a:moveTo>
                      <a:pt x="1697" y="1135"/>
                    </a:moveTo>
                    <a:cubicBezTo>
                      <a:pt x="2202" y="1135"/>
                      <a:pt x="2455" y="1742"/>
                      <a:pt x="2099" y="2101"/>
                    </a:cubicBezTo>
                    <a:cubicBezTo>
                      <a:pt x="1983" y="2216"/>
                      <a:pt x="1841" y="2268"/>
                      <a:pt x="1702" y="2268"/>
                    </a:cubicBezTo>
                    <a:cubicBezTo>
                      <a:pt x="1411" y="2268"/>
                      <a:pt x="1133" y="2041"/>
                      <a:pt x="1133" y="1700"/>
                    </a:cubicBezTo>
                    <a:cubicBezTo>
                      <a:pt x="1133" y="1386"/>
                      <a:pt x="1383" y="1135"/>
                      <a:pt x="1697" y="1135"/>
                    </a:cubicBezTo>
                    <a:close/>
                    <a:moveTo>
                      <a:pt x="1698" y="0"/>
                    </a:moveTo>
                    <a:cubicBezTo>
                      <a:pt x="1479" y="0"/>
                      <a:pt x="1258" y="43"/>
                      <a:pt x="1048" y="130"/>
                    </a:cubicBezTo>
                    <a:cubicBezTo>
                      <a:pt x="414" y="392"/>
                      <a:pt x="1" y="1011"/>
                      <a:pt x="1" y="1700"/>
                    </a:cubicBezTo>
                    <a:cubicBezTo>
                      <a:pt x="1" y="2639"/>
                      <a:pt x="758" y="3397"/>
                      <a:pt x="1697" y="3400"/>
                    </a:cubicBezTo>
                    <a:cubicBezTo>
                      <a:pt x="2386" y="3400"/>
                      <a:pt x="3005" y="2983"/>
                      <a:pt x="3268" y="2349"/>
                    </a:cubicBezTo>
                    <a:cubicBezTo>
                      <a:pt x="3530" y="1715"/>
                      <a:pt x="3385" y="984"/>
                      <a:pt x="2899" y="498"/>
                    </a:cubicBezTo>
                    <a:cubicBezTo>
                      <a:pt x="2574" y="173"/>
                      <a:pt x="2139" y="0"/>
                      <a:pt x="16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67" name="Google Shape;67;p13"/>
              <p:cNvSpPr/>
              <p:nvPr/>
            </p:nvSpPr>
            <p:spPr>
              <a:xfrm>
                <a:off x="5932425" y="3947300"/>
                <a:ext cx="88250" cy="85000"/>
              </a:xfrm>
              <a:custGeom>
                <a:rect b="b" l="l" r="r" t="t"/>
                <a:pathLst>
                  <a:path extrusionOk="0" h="3400" w="3530">
                    <a:moveTo>
                      <a:pt x="1697" y="1135"/>
                    </a:moveTo>
                    <a:cubicBezTo>
                      <a:pt x="2201" y="1135"/>
                      <a:pt x="2455" y="1742"/>
                      <a:pt x="2099" y="2101"/>
                    </a:cubicBezTo>
                    <a:cubicBezTo>
                      <a:pt x="1983" y="2216"/>
                      <a:pt x="1841" y="2268"/>
                      <a:pt x="1702" y="2268"/>
                    </a:cubicBezTo>
                    <a:cubicBezTo>
                      <a:pt x="1411" y="2268"/>
                      <a:pt x="1133" y="2041"/>
                      <a:pt x="1133" y="1700"/>
                    </a:cubicBezTo>
                    <a:cubicBezTo>
                      <a:pt x="1133" y="1386"/>
                      <a:pt x="1383" y="1135"/>
                      <a:pt x="1697" y="1135"/>
                    </a:cubicBezTo>
                    <a:close/>
                    <a:moveTo>
                      <a:pt x="1697" y="0"/>
                    </a:moveTo>
                    <a:cubicBezTo>
                      <a:pt x="1479" y="0"/>
                      <a:pt x="1258" y="43"/>
                      <a:pt x="1048" y="130"/>
                    </a:cubicBezTo>
                    <a:cubicBezTo>
                      <a:pt x="414" y="392"/>
                      <a:pt x="0" y="1011"/>
                      <a:pt x="0" y="1700"/>
                    </a:cubicBezTo>
                    <a:cubicBezTo>
                      <a:pt x="0" y="2639"/>
                      <a:pt x="758" y="3397"/>
                      <a:pt x="1697" y="3400"/>
                    </a:cubicBezTo>
                    <a:cubicBezTo>
                      <a:pt x="2386" y="3400"/>
                      <a:pt x="3005" y="2983"/>
                      <a:pt x="3267" y="2349"/>
                    </a:cubicBezTo>
                    <a:cubicBezTo>
                      <a:pt x="3530" y="1715"/>
                      <a:pt x="3385" y="984"/>
                      <a:pt x="2899" y="498"/>
                    </a:cubicBezTo>
                    <a:cubicBezTo>
                      <a:pt x="2574" y="173"/>
                      <a:pt x="2139" y="0"/>
                      <a:pt x="16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68" name="Google Shape;68;p13"/>
              <p:cNvSpPr/>
              <p:nvPr/>
            </p:nvSpPr>
            <p:spPr>
              <a:xfrm>
                <a:off x="5762575" y="4060600"/>
                <a:ext cx="254800" cy="141550"/>
              </a:xfrm>
              <a:custGeom>
                <a:rect b="b" l="l" r="r" t="t"/>
                <a:pathLst>
                  <a:path extrusionOk="0" h="5662" w="10192">
                    <a:moveTo>
                      <a:pt x="9017" y="1132"/>
                    </a:moveTo>
                    <a:cubicBezTo>
                      <a:pt x="8736" y="3083"/>
                      <a:pt x="7066" y="4529"/>
                      <a:pt x="5094" y="4529"/>
                    </a:cubicBezTo>
                    <a:cubicBezTo>
                      <a:pt x="3123" y="4529"/>
                      <a:pt x="1453" y="3083"/>
                      <a:pt x="1172" y="1132"/>
                    </a:cubicBezTo>
                    <a:close/>
                    <a:moveTo>
                      <a:pt x="565" y="0"/>
                    </a:moveTo>
                    <a:cubicBezTo>
                      <a:pt x="251" y="0"/>
                      <a:pt x="1" y="251"/>
                      <a:pt x="1" y="565"/>
                    </a:cubicBezTo>
                    <a:cubicBezTo>
                      <a:pt x="1" y="3373"/>
                      <a:pt x="2286" y="5662"/>
                      <a:pt x="5094" y="5662"/>
                    </a:cubicBezTo>
                    <a:cubicBezTo>
                      <a:pt x="7905" y="5662"/>
                      <a:pt x="10191" y="3373"/>
                      <a:pt x="10191" y="565"/>
                    </a:cubicBezTo>
                    <a:cubicBezTo>
                      <a:pt x="10191" y="251"/>
                      <a:pt x="9938" y="0"/>
                      <a:pt x="96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69" name="Google Shape;69;p13"/>
            <p:cNvGrpSpPr/>
            <p:nvPr/>
          </p:nvGrpSpPr>
          <p:grpSpPr>
            <a:xfrm>
              <a:off x="7105907" y="411508"/>
              <a:ext cx="1581071" cy="1581071"/>
              <a:chOff x="7690825" y="1556125"/>
              <a:chExt cx="573600" cy="573600"/>
            </a:xfrm>
          </p:grpSpPr>
          <p:sp>
            <p:nvSpPr>
              <p:cNvPr id="44" name="Google Shape;44;p13"/>
              <p:cNvSpPr/>
              <p:nvPr/>
            </p:nvSpPr>
            <p:spPr>
              <a:xfrm>
                <a:off x="7930375" y="1795663"/>
                <a:ext cx="94500" cy="945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13"/>
              <p:cNvSpPr/>
              <p:nvPr/>
            </p:nvSpPr>
            <p:spPr>
              <a:xfrm>
                <a:off x="7690825" y="1556125"/>
                <a:ext cx="573600" cy="573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1" name="Google Shape;71;p13"/>
          <p:cNvSpPr txBox="1"/>
          <p:nvPr>
            <p:ph type="ctrTitle"/>
          </p:nvPr>
        </p:nvSpPr>
        <p:spPr>
          <a:xfrm>
            <a:off x="235650" y="794575"/>
            <a:ext cx="6231300" cy="16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>
                <a:solidFill>
                  <a:schemeClr val="accent5"/>
                </a:solidFill>
              </a:rPr>
              <a:t>Smart Desk Lamp: </a:t>
            </a:r>
            <a:r>
              <a:rPr lang="en" sz="4200">
                <a:latin typeface="Arial"/>
                <a:ea typeface="Arial"/>
                <a:cs typeface="Arial"/>
                <a:sym typeface="Arial"/>
              </a:rPr>
              <a:t>Prototype Presentation</a:t>
            </a:r>
            <a:endParaRPr sz="4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3"/>
          <p:cNvSpPr txBox="1"/>
          <p:nvPr>
            <p:ph idx="1" type="subTitle"/>
          </p:nvPr>
        </p:nvSpPr>
        <p:spPr>
          <a:xfrm>
            <a:off x="6200650" y="4296950"/>
            <a:ext cx="2805300" cy="723900"/>
          </a:xfrm>
          <a:prstGeom prst="rect">
            <a:avLst/>
          </a:prstGeom>
          <a:solidFill>
            <a:srgbClr val="E89C1E">
              <a:alpha val="50199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A4 Group 7: Michelle, Kevin, Parthi &amp; Justen </a:t>
            </a:r>
            <a:endParaRPr b="1"/>
          </a:p>
        </p:txBody>
      </p:sp>
      <p:grpSp>
        <p:nvGrpSpPr>
          <p:cNvPr id="73" name="Google Shape;73;p13"/>
          <p:cNvGrpSpPr/>
          <p:nvPr/>
        </p:nvGrpSpPr>
        <p:grpSpPr>
          <a:xfrm>
            <a:off x="7215577" y="613094"/>
            <a:ext cx="1174497" cy="1004755"/>
            <a:chOff x="5053900" y="2021500"/>
            <a:chExt cx="483750" cy="483125"/>
          </a:xfrm>
        </p:grpSpPr>
        <p:sp>
          <p:nvSpPr>
            <p:cNvPr id="74" name="Google Shape;74;p13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2" name="Google Shape;82;p13"/>
          <p:cNvGrpSpPr/>
          <p:nvPr/>
        </p:nvGrpSpPr>
        <p:grpSpPr>
          <a:xfrm>
            <a:off x="4201981" y="3816888"/>
            <a:ext cx="504913" cy="480069"/>
            <a:chOff x="-63252250" y="1930850"/>
            <a:chExt cx="319000" cy="319025"/>
          </a:xfrm>
        </p:grpSpPr>
        <p:sp>
          <p:nvSpPr>
            <p:cNvPr id="83" name="Google Shape;83;p13"/>
            <p:cNvSpPr/>
            <p:nvPr/>
          </p:nvSpPr>
          <p:spPr>
            <a:xfrm>
              <a:off x="-63252250" y="1930850"/>
              <a:ext cx="319000" cy="319025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-63160900" y="202142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" name="Google Shape;85;p13"/>
          <p:cNvGrpSpPr/>
          <p:nvPr/>
        </p:nvGrpSpPr>
        <p:grpSpPr>
          <a:xfrm>
            <a:off x="2373300" y="2750159"/>
            <a:ext cx="428313" cy="480051"/>
            <a:chOff x="685475" y="2318350"/>
            <a:chExt cx="297750" cy="296200"/>
          </a:xfrm>
        </p:grpSpPr>
        <p:sp>
          <p:nvSpPr>
            <p:cNvPr id="86" name="Google Shape;86;p13"/>
            <p:cNvSpPr/>
            <p:nvPr/>
          </p:nvSpPr>
          <p:spPr>
            <a:xfrm>
              <a:off x="685475" y="2371925"/>
              <a:ext cx="142600" cy="241975"/>
            </a:xfrm>
            <a:custGeom>
              <a:rect b="b" l="l" r="r" t="t"/>
              <a:pathLst>
                <a:path extrusionOk="0" h="9679" w="5704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839850" y="2371925"/>
              <a:ext cx="143375" cy="242625"/>
            </a:xfrm>
            <a:custGeom>
              <a:rect b="b" l="l" r="r" t="t"/>
              <a:pathLst>
                <a:path extrusionOk="0" h="9705" w="5735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772900" y="2318350"/>
              <a:ext cx="122125" cy="105075"/>
            </a:xfrm>
            <a:custGeom>
              <a:rect b="b" l="l" r="r" t="t"/>
              <a:pathLst>
                <a:path extrusionOk="0" h="4203" w="4885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13"/>
          <p:cNvGrpSpPr/>
          <p:nvPr/>
        </p:nvGrpSpPr>
        <p:grpSpPr>
          <a:xfrm>
            <a:off x="528191" y="3336781"/>
            <a:ext cx="353833" cy="480040"/>
            <a:chOff x="-39783425" y="2337925"/>
            <a:chExt cx="275700" cy="318350"/>
          </a:xfrm>
        </p:grpSpPr>
        <p:sp>
          <p:nvSpPr>
            <p:cNvPr id="90" name="Google Shape;90;p13"/>
            <p:cNvSpPr/>
            <p:nvPr/>
          </p:nvSpPr>
          <p:spPr>
            <a:xfrm>
              <a:off x="-39739325" y="2468600"/>
              <a:ext cx="194575" cy="148500"/>
            </a:xfrm>
            <a:custGeom>
              <a:rect b="b" l="l" r="r" t="t"/>
              <a:pathLst>
                <a:path extrusionOk="0" h="5940" w="7783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-39783425" y="2337925"/>
              <a:ext cx="275700" cy="318350"/>
            </a:xfrm>
            <a:custGeom>
              <a:rect b="b" l="l" r="r" t="t"/>
              <a:pathLst>
                <a:path extrusionOk="0" h="12734" w="11028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2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of Initial Tests- </a:t>
            </a:r>
            <a:r>
              <a:rPr lang="en">
                <a:solidFill>
                  <a:schemeClr val="accent5"/>
                </a:solidFill>
              </a:rPr>
              <a:t>Self-Adjusting Brightness 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308" name="Google Shape;30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935275"/>
            <a:ext cx="4143375" cy="256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1825" y="935275"/>
            <a:ext cx="4143375" cy="2555808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22"/>
          <p:cNvSpPr txBox="1"/>
          <p:nvPr/>
        </p:nvSpPr>
        <p:spPr>
          <a:xfrm>
            <a:off x="1016775" y="3444225"/>
            <a:ext cx="3387300" cy="1434600"/>
          </a:xfrm>
          <a:prstGeom prst="rect">
            <a:avLst/>
          </a:prstGeom>
          <a:solidFill>
            <a:srgbClr val="85C265">
              <a:alpha val="501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Fig 4.0: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Test 1- Lux value vs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brightness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level for the LED Matrix.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The linear fit allows us to estimate what emitted lux should be in future tests.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22"/>
          <p:cNvSpPr txBox="1"/>
          <p:nvPr/>
        </p:nvSpPr>
        <p:spPr>
          <a:xfrm>
            <a:off x="5360150" y="3497500"/>
            <a:ext cx="3326700" cy="1566900"/>
          </a:xfrm>
          <a:prstGeom prst="rect">
            <a:avLst/>
          </a:prstGeom>
          <a:solidFill>
            <a:srgbClr val="E85D2C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Fig 4.1: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Test 2 -Measuring surrounding and emitted lux.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Inversely proportional relationship between surrounding and emitted lux/brightness level.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3"/>
          <p:cNvSpPr txBox="1"/>
          <p:nvPr>
            <p:ph type="title"/>
          </p:nvPr>
        </p:nvSpPr>
        <p:spPr>
          <a:xfrm>
            <a:off x="457200" y="26302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of Initial Tests- </a:t>
            </a:r>
            <a:r>
              <a:rPr lang="en">
                <a:solidFill>
                  <a:schemeClr val="accent2"/>
                </a:solidFill>
              </a:rPr>
              <a:t>Self-Adjusting Wavelength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317" name="Google Shape;3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25" y="819975"/>
            <a:ext cx="4885226" cy="30207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23"/>
          <p:cNvSpPr txBox="1"/>
          <p:nvPr/>
        </p:nvSpPr>
        <p:spPr>
          <a:xfrm>
            <a:off x="655600" y="4026225"/>
            <a:ext cx="3995400" cy="624300"/>
          </a:xfrm>
          <a:prstGeom prst="rect">
            <a:avLst/>
          </a:prstGeom>
          <a:solidFill>
            <a:srgbClr val="85C265">
              <a:alpha val="501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Fig 5.0: Decreasing blue light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emitted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during the night to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regulate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circadian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rhythm.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9" name="Google Shape;31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6300" y="819975"/>
            <a:ext cx="1529950" cy="3103627"/>
          </a:xfrm>
          <a:prstGeom prst="rect">
            <a:avLst/>
          </a:prstGeom>
          <a:noFill/>
          <a:ln cap="flat" cmpd="sng" w="38100">
            <a:solidFill>
              <a:srgbClr val="FFE59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20" name="Google Shape;320;p23"/>
          <p:cNvPicPr preferRelativeResize="0"/>
          <p:nvPr/>
        </p:nvPicPr>
        <p:blipFill rotWithShape="1">
          <a:blip r:embed="rId5">
            <a:alphaModFix/>
          </a:blip>
          <a:srcRect b="0" l="12974" r="22733" t="0"/>
          <a:stretch/>
        </p:blipFill>
        <p:spPr>
          <a:xfrm>
            <a:off x="7304587" y="786825"/>
            <a:ext cx="1459675" cy="3103626"/>
          </a:xfrm>
          <a:prstGeom prst="rect">
            <a:avLst/>
          </a:prstGeom>
          <a:noFill/>
          <a:ln cap="flat" cmpd="sng" w="38100">
            <a:solidFill>
              <a:srgbClr val="F6B26B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21" name="Google Shape;321;p23"/>
          <p:cNvSpPr txBox="1"/>
          <p:nvPr/>
        </p:nvSpPr>
        <p:spPr>
          <a:xfrm>
            <a:off x="5776825" y="4042850"/>
            <a:ext cx="828900" cy="6243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Slightly yellow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2" name="Google Shape;322;p23"/>
          <p:cNvSpPr txBox="1"/>
          <p:nvPr/>
        </p:nvSpPr>
        <p:spPr>
          <a:xfrm>
            <a:off x="7619975" y="4042850"/>
            <a:ext cx="828900" cy="6243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Very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yellow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4"/>
          <p:cNvSpPr txBox="1"/>
          <p:nvPr>
            <p:ph type="title"/>
          </p:nvPr>
        </p:nvSpPr>
        <p:spPr>
          <a:xfrm>
            <a:off x="1565850" y="0"/>
            <a:ext cx="6012300" cy="3714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Link:</a:t>
            </a:r>
            <a:endParaRPr/>
          </a:p>
        </p:txBody>
      </p:sp>
      <p:pic>
        <p:nvPicPr>
          <p:cNvPr id="328" name="Google Shape;328;p24" title="My Movie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6301" y="535550"/>
            <a:ext cx="6091400" cy="4568550"/>
          </a:xfrm>
          <a:prstGeom prst="rect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29" name="Google Shape;329;p24"/>
          <p:cNvSpPr/>
          <p:nvPr/>
        </p:nvSpPr>
        <p:spPr>
          <a:xfrm rot="-5400000">
            <a:off x="6309300" y="2331000"/>
            <a:ext cx="5183100" cy="481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0" name="Google Shape;330;p24"/>
          <p:cNvSpPr/>
          <p:nvPr/>
        </p:nvSpPr>
        <p:spPr>
          <a:xfrm rot="-5400000">
            <a:off x="-2348400" y="2331000"/>
            <a:ext cx="5183100" cy="481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5" name="Google Shape;335;p25"/>
          <p:cNvGraphicFramePr/>
          <p:nvPr/>
        </p:nvGraphicFramePr>
        <p:xfrm>
          <a:off x="754638" y="36568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{6A7931C2-BCC1-4EF1-87A5-B85256DFEB30}</a:tableStyleId>
              </a:tblPr>
              <a:tblGrid>
                <a:gridCol w="698925"/>
                <a:gridCol w="2986600"/>
                <a:gridCol w="3949175"/>
              </a:tblGrid>
              <a:tr h="506275"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Goals for upcoming weeks </a:t>
                      </a:r>
                      <a:endParaRPr b="1" sz="210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 hMerge="1"/>
                <a:tc hMerge="1"/>
              </a:tr>
              <a:tr h="646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01</a:t>
                      </a:r>
                      <a:endParaRPr b="1" sz="180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6C8E8">
                        <a:alpha val="501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Circuit enclosure </a:t>
                      </a:r>
                      <a:endParaRPr b="1" sz="180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Building an enclosure to contain our circuit. BH1750 on exterior of lamp. 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613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02</a:t>
                      </a:r>
                      <a:endParaRPr b="1" sz="180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69B8">
                        <a:alpha val="501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Final Wiring- Soldering </a:t>
                      </a:r>
                      <a:endParaRPr b="1" sz="180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Seamless wiring with no breadboard. 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478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03</a:t>
                      </a:r>
                      <a:endParaRPr b="1" sz="180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5C265">
                        <a:alpha val="501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Housing</a:t>
                      </a:r>
                      <a:endParaRPr b="1" sz="180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Final CAD, construction and assembly of parts. 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613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04</a:t>
                      </a:r>
                      <a:endParaRPr b="1" sz="180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5D2C">
                        <a:alpha val="501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Diffusing Matrix Light </a:t>
                      </a:r>
                      <a:endParaRPr b="1" sz="180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Less harsh on user.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460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05</a:t>
                      </a:r>
                      <a:endParaRPr b="1" sz="180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9C1E">
                        <a:alpha val="501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Integrating </a:t>
                      </a:r>
                      <a:r>
                        <a:rPr b="1" lang="en" sz="180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Safety</a:t>
                      </a:r>
                      <a:r>
                        <a:rPr b="1" lang="en" sz="180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Switch </a:t>
                      </a:r>
                      <a:endParaRPr b="1" sz="180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Cutting power in case of emergency.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613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06</a:t>
                      </a:r>
                      <a:endParaRPr b="1" sz="180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6C8E8">
                        <a:alpha val="501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Secondary Testing </a:t>
                      </a:r>
                      <a:endParaRPr b="1" sz="180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Addressing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issues that slipped past the preliminary tests.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478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07</a:t>
                      </a:r>
                      <a:endParaRPr b="1" sz="180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69B8">
                        <a:alpha val="501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Final Testing/ Report </a:t>
                      </a:r>
                      <a:endParaRPr b="1" sz="180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Final touches &amp; assembly.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6"/>
          <p:cNvSpPr txBox="1"/>
          <p:nvPr>
            <p:ph type="ctrTitle"/>
          </p:nvPr>
        </p:nvSpPr>
        <p:spPr>
          <a:xfrm>
            <a:off x="1691400" y="1222450"/>
            <a:ext cx="5761200" cy="16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accent5"/>
                </a:solidFill>
              </a:rPr>
              <a:t>Q&amp;A</a:t>
            </a:r>
            <a:endParaRPr sz="5200">
              <a:solidFill>
                <a:schemeClr val="accent5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11">
                <a:solidFill>
                  <a:schemeClr val="accent2"/>
                </a:solidFill>
              </a:rPr>
              <a:t>Open to any questions or comments!</a:t>
            </a:r>
            <a:endParaRPr sz="2811"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11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11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11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11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11">
                <a:solidFill>
                  <a:schemeClr val="accent1"/>
                </a:solidFill>
              </a:rPr>
              <a:t>THANK YOU</a:t>
            </a:r>
            <a:endParaRPr sz="2811">
              <a:solidFill>
                <a:schemeClr val="accent1"/>
              </a:solidFill>
            </a:endParaRPr>
          </a:p>
        </p:txBody>
      </p:sp>
      <p:sp>
        <p:nvSpPr>
          <p:cNvPr id="341" name="Google Shape;341;p26"/>
          <p:cNvSpPr txBox="1"/>
          <p:nvPr/>
        </p:nvSpPr>
        <p:spPr>
          <a:xfrm>
            <a:off x="4079050" y="970350"/>
            <a:ext cx="18087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342" name="Google Shape;342;p26"/>
          <p:cNvSpPr/>
          <p:nvPr/>
        </p:nvSpPr>
        <p:spPr>
          <a:xfrm>
            <a:off x="0" y="-68025"/>
            <a:ext cx="9213300" cy="4839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3" name="Google Shape;343;p26"/>
          <p:cNvSpPr/>
          <p:nvPr/>
        </p:nvSpPr>
        <p:spPr>
          <a:xfrm>
            <a:off x="16700" y="4727700"/>
            <a:ext cx="9213300" cy="4158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/>
          <p:nvPr>
            <p:ph type="ctrTitle"/>
          </p:nvPr>
        </p:nvSpPr>
        <p:spPr>
          <a:xfrm>
            <a:off x="1742750" y="1485400"/>
            <a:ext cx="5761200" cy="16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accent2"/>
                </a:solidFill>
              </a:rPr>
              <a:t>Problem Statement </a:t>
            </a:r>
            <a:endParaRPr sz="5200">
              <a:solidFill>
                <a:schemeClr val="accent2"/>
              </a:solidFill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1618250" y="2439850"/>
            <a:ext cx="6010200" cy="33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To design a </a:t>
            </a:r>
            <a:r>
              <a:rPr b="1" lang="en" sz="20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smart desk lamp</a:t>
            </a:r>
            <a:r>
              <a:rPr lang="en" sz="2000">
                <a:latin typeface="Roboto"/>
                <a:ea typeface="Roboto"/>
                <a:cs typeface="Roboto"/>
                <a:sym typeface="Roboto"/>
              </a:rPr>
              <a:t>, catering to those with </a:t>
            </a:r>
            <a:r>
              <a:rPr b="1" lang="en" sz="20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cognitive disabilities</a:t>
            </a:r>
            <a:r>
              <a:rPr lang="en" sz="2000"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b="1" lang="en" sz="20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limited mobility</a:t>
            </a:r>
            <a:r>
              <a:rPr lang="en" sz="2000">
                <a:latin typeface="Roboto"/>
                <a:ea typeface="Roboto"/>
                <a:cs typeface="Roboto"/>
                <a:sym typeface="Roboto"/>
              </a:rPr>
              <a:t>, to </a:t>
            </a:r>
            <a:r>
              <a:rPr b="1" lang="en" sz="20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decrease</a:t>
            </a:r>
            <a:r>
              <a:rPr lang="en" sz="20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00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b="1" lang="en" sz="20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negative effects of blue light.</a:t>
            </a:r>
            <a:endParaRPr b="1" sz="20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4079050" y="970350"/>
            <a:ext cx="18087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latin typeface="Lobster"/>
                <a:ea typeface="Lobster"/>
                <a:cs typeface="Lobster"/>
                <a:sym typeface="Lobster"/>
              </a:rPr>
              <a:t>Our</a:t>
            </a:r>
            <a:r>
              <a:rPr lang="en" sz="2100">
                <a:latin typeface="Lobster"/>
                <a:ea typeface="Lobster"/>
                <a:cs typeface="Lobster"/>
                <a:sym typeface="Lobster"/>
              </a:rPr>
              <a:t> </a:t>
            </a:r>
            <a:endParaRPr sz="2100">
              <a:latin typeface="Lobster"/>
              <a:ea typeface="Lobster"/>
              <a:cs typeface="Lobster"/>
              <a:sym typeface="Lobster"/>
            </a:endParaRPr>
          </a:p>
        </p:txBody>
      </p:sp>
      <p:cxnSp>
        <p:nvCxnSpPr>
          <p:cNvPr id="99" name="Google Shape;99;p14"/>
          <p:cNvCxnSpPr>
            <a:stCxn id="98" idx="2"/>
          </p:cNvCxnSpPr>
          <p:nvPr/>
        </p:nvCxnSpPr>
        <p:spPr>
          <a:xfrm>
            <a:off x="4983400" y="1281150"/>
            <a:ext cx="4380300" cy="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" name="Google Shape;100;p14"/>
          <p:cNvCxnSpPr/>
          <p:nvPr/>
        </p:nvCxnSpPr>
        <p:spPr>
          <a:xfrm>
            <a:off x="9425" y="1290575"/>
            <a:ext cx="3892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reflection blurRad="0" dir="5400000" dist="38100" endA="0" endPos="30000" fadeDir="5400012" kx="0" rotWithShape="0" algn="bl" stPos="0" sy="-100000" ky="0"/>
          </a:effectLst>
        </p:spPr>
      </p:cxnSp>
      <p:cxnSp>
        <p:nvCxnSpPr>
          <p:cNvPr id="101" name="Google Shape;101;p14"/>
          <p:cNvCxnSpPr/>
          <p:nvPr/>
        </p:nvCxnSpPr>
        <p:spPr>
          <a:xfrm>
            <a:off x="0" y="3854575"/>
            <a:ext cx="9345000" cy="1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" name="Google Shape;102;p14"/>
          <p:cNvSpPr/>
          <p:nvPr/>
        </p:nvSpPr>
        <p:spPr>
          <a:xfrm>
            <a:off x="16700" y="0"/>
            <a:ext cx="9213300" cy="4158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16700" y="4727700"/>
            <a:ext cx="9213300" cy="4158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Objectives &amp; Metrics </a:t>
            </a:r>
            <a:endParaRPr/>
          </a:p>
        </p:txBody>
      </p:sp>
      <p:grpSp>
        <p:nvGrpSpPr>
          <p:cNvPr id="109" name="Google Shape;109;p15"/>
          <p:cNvGrpSpPr/>
          <p:nvPr/>
        </p:nvGrpSpPr>
        <p:grpSpPr>
          <a:xfrm>
            <a:off x="701859" y="427108"/>
            <a:ext cx="355641" cy="340151"/>
            <a:chOff x="5049750" y="832600"/>
            <a:chExt cx="505100" cy="483100"/>
          </a:xfrm>
        </p:grpSpPr>
        <p:sp>
          <p:nvSpPr>
            <p:cNvPr id="110" name="Google Shape;110;p15"/>
            <p:cNvSpPr/>
            <p:nvPr/>
          </p:nvSpPr>
          <p:spPr>
            <a:xfrm>
              <a:off x="5049750" y="832600"/>
              <a:ext cx="505100" cy="483100"/>
            </a:xfrm>
            <a:custGeom>
              <a:rect b="b" l="l" r="r" t="t"/>
              <a:pathLst>
                <a:path extrusionOk="0" h="19324" w="20204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5216725" y="889175"/>
              <a:ext cx="276000" cy="254400"/>
            </a:xfrm>
            <a:custGeom>
              <a:rect b="b" l="l" r="r" t="t"/>
              <a:pathLst>
                <a:path extrusionOk="0" h="10176" w="1104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12" name="Google Shape;112;p15"/>
          <p:cNvSpPr txBox="1"/>
          <p:nvPr/>
        </p:nvSpPr>
        <p:spPr>
          <a:xfrm>
            <a:off x="138550" y="3347654"/>
            <a:ext cx="14712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Reliable</a:t>
            </a:r>
            <a:endParaRPr b="1" sz="22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138550" y="3566978"/>
            <a:ext cx="1471200" cy="91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Works 99% of the time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15"/>
          <p:cNvSpPr/>
          <p:nvPr/>
        </p:nvSpPr>
        <p:spPr>
          <a:xfrm>
            <a:off x="540066" y="3238501"/>
            <a:ext cx="89100" cy="1089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5" name="Google Shape;115;p15"/>
          <p:cNvSpPr txBox="1"/>
          <p:nvPr/>
        </p:nvSpPr>
        <p:spPr>
          <a:xfrm>
            <a:off x="1904763" y="3347527"/>
            <a:ext cx="14712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Emits Light </a:t>
            </a:r>
            <a:endParaRPr b="1" sz="22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6" name="Google Shape;116;p15"/>
          <p:cNvSpPr txBox="1"/>
          <p:nvPr/>
        </p:nvSpPr>
        <p:spPr>
          <a:xfrm>
            <a:off x="1904763" y="3541786"/>
            <a:ext cx="1471200" cy="91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380-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700 nm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" name="Google Shape;117;p15"/>
          <p:cNvSpPr/>
          <p:nvPr/>
        </p:nvSpPr>
        <p:spPr>
          <a:xfrm>
            <a:off x="2306279" y="3238501"/>
            <a:ext cx="89100" cy="1089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8" name="Google Shape;118;p15"/>
          <p:cNvSpPr txBox="1"/>
          <p:nvPr/>
        </p:nvSpPr>
        <p:spPr>
          <a:xfrm>
            <a:off x="3670977" y="3347527"/>
            <a:ext cx="14712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Accessible</a:t>
            </a:r>
            <a:r>
              <a:rPr b="1" lang="en" sz="22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</a:t>
            </a:r>
            <a:endParaRPr b="1" sz="22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9" name="Google Shape;119;p15"/>
          <p:cNvSpPr txBox="1"/>
          <p:nvPr/>
        </p:nvSpPr>
        <p:spPr>
          <a:xfrm>
            <a:off x="3523537" y="3769325"/>
            <a:ext cx="1766100" cy="108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Large Surface Area for sensing ~4 sq. inches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15"/>
          <p:cNvSpPr/>
          <p:nvPr/>
        </p:nvSpPr>
        <p:spPr>
          <a:xfrm>
            <a:off x="4072480" y="3304451"/>
            <a:ext cx="89100" cy="1089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21" name="Google Shape;121;p15"/>
          <p:cNvSpPr txBox="1"/>
          <p:nvPr/>
        </p:nvSpPr>
        <p:spPr>
          <a:xfrm>
            <a:off x="5437190" y="3347527"/>
            <a:ext cx="14712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Effects of blue light </a:t>
            </a:r>
            <a:endParaRPr b="1" sz="22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2" name="Google Shape;122;p15"/>
          <p:cNvSpPr txBox="1"/>
          <p:nvPr/>
        </p:nvSpPr>
        <p:spPr>
          <a:xfrm>
            <a:off x="5429790" y="3878344"/>
            <a:ext cx="1471200" cy="11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&gt;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580 nm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during night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15"/>
          <p:cNvSpPr/>
          <p:nvPr/>
        </p:nvSpPr>
        <p:spPr>
          <a:xfrm>
            <a:off x="5838693" y="3238501"/>
            <a:ext cx="89100" cy="1089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24" name="Google Shape;124;p15"/>
          <p:cNvSpPr txBox="1"/>
          <p:nvPr/>
        </p:nvSpPr>
        <p:spPr>
          <a:xfrm>
            <a:off x="6913879" y="3347527"/>
            <a:ext cx="14712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Self adjusts </a:t>
            </a:r>
            <a:endParaRPr b="1" sz="22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5" name="Google Shape;125;p15"/>
          <p:cNvSpPr txBox="1"/>
          <p:nvPr/>
        </p:nvSpPr>
        <p:spPr>
          <a:xfrm>
            <a:off x="6913879" y="3878351"/>
            <a:ext cx="1972500" cy="91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Wavelength - Time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Brightness- Lux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15"/>
          <p:cNvSpPr/>
          <p:nvPr/>
        </p:nvSpPr>
        <p:spPr>
          <a:xfrm>
            <a:off x="7604920" y="3238501"/>
            <a:ext cx="89100" cy="1089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127" name="Google Shape;127;p15"/>
          <p:cNvGrpSpPr/>
          <p:nvPr/>
        </p:nvGrpSpPr>
        <p:grpSpPr>
          <a:xfrm>
            <a:off x="470350" y="1036688"/>
            <a:ext cx="8203300" cy="2267800"/>
            <a:chOff x="564250" y="1134663"/>
            <a:chExt cx="8203300" cy="2267800"/>
          </a:xfrm>
        </p:grpSpPr>
        <p:sp>
          <p:nvSpPr>
            <p:cNvPr id="128" name="Google Shape;128;p15"/>
            <p:cNvSpPr/>
            <p:nvPr/>
          </p:nvSpPr>
          <p:spPr>
            <a:xfrm>
              <a:off x="564250" y="2402563"/>
              <a:ext cx="645900" cy="645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b="1" sz="18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2267050" y="2402563"/>
              <a:ext cx="645900" cy="645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b="1" sz="18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3969850" y="2402563"/>
              <a:ext cx="645900" cy="645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b="1" sz="18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1" name="Google Shape;131;p15"/>
            <p:cNvSpPr/>
            <p:nvPr/>
          </p:nvSpPr>
          <p:spPr>
            <a:xfrm>
              <a:off x="5672650" y="2402563"/>
              <a:ext cx="645900" cy="645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b="1" sz="18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7375450" y="2402563"/>
              <a:ext cx="645900" cy="645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b="1" sz="18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564250" y="1134663"/>
              <a:ext cx="645900" cy="645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2267050" y="1134663"/>
              <a:ext cx="645900" cy="645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3969850" y="1134663"/>
              <a:ext cx="645900" cy="645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6" name="Google Shape;136;p15"/>
            <p:cNvSpPr/>
            <p:nvPr/>
          </p:nvSpPr>
          <p:spPr>
            <a:xfrm>
              <a:off x="5672650" y="1134663"/>
              <a:ext cx="645900" cy="645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7375450" y="1134663"/>
              <a:ext cx="645900" cy="645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2579847" y="1327392"/>
              <a:ext cx="89685" cy="89667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2464832" y="1287540"/>
              <a:ext cx="259602" cy="340168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2419699" y="1407114"/>
              <a:ext cx="39887" cy="19944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2421776" y="1340383"/>
              <a:ext cx="35733" cy="33814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2421460" y="1459975"/>
              <a:ext cx="36050" cy="34043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3" name="Google Shape;143;p15"/>
            <p:cNvSpPr/>
            <p:nvPr/>
          </p:nvSpPr>
          <p:spPr>
            <a:xfrm>
              <a:off x="2719998" y="1407114"/>
              <a:ext cx="39887" cy="19944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2719575" y="1340383"/>
              <a:ext cx="38233" cy="3395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2722075" y="1459975"/>
              <a:ext cx="38233" cy="3395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4122501" y="1287786"/>
              <a:ext cx="340602" cy="339675"/>
            </a:xfrm>
            <a:custGeom>
              <a:rect b="b" l="l" r="r" t="t"/>
              <a:pathLst>
                <a:path extrusionOk="0" h="11721" w="11752">
                  <a:moveTo>
                    <a:pt x="6490" y="662"/>
                  </a:moveTo>
                  <a:cubicBezTo>
                    <a:pt x="6711" y="662"/>
                    <a:pt x="6868" y="820"/>
                    <a:pt x="6868" y="1009"/>
                  </a:cubicBezTo>
                  <a:lnTo>
                    <a:pt x="6868" y="1355"/>
                  </a:lnTo>
                  <a:lnTo>
                    <a:pt x="5167" y="1355"/>
                  </a:lnTo>
                  <a:cubicBezTo>
                    <a:pt x="4600" y="1355"/>
                    <a:pt x="4127" y="1828"/>
                    <a:pt x="4127" y="2395"/>
                  </a:cubicBezTo>
                  <a:lnTo>
                    <a:pt x="4127" y="2773"/>
                  </a:lnTo>
                  <a:lnTo>
                    <a:pt x="3088" y="2773"/>
                  </a:lnTo>
                  <a:cubicBezTo>
                    <a:pt x="2993" y="2773"/>
                    <a:pt x="2867" y="2836"/>
                    <a:pt x="2836" y="2899"/>
                  </a:cubicBezTo>
                  <a:lnTo>
                    <a:pt x="2048" y="3687"/>
                  </a:lnTo>
                  <a:lnTo>
                    <a:pt x="2048" y="3151"/>
                  </a:lnTo>
                  <a:cubicBezTo>
                    <a:pt x="2048" y="2931"/>
                    <a:pt x="1891" y="2773"/>
                    <a:pt x="1702" y="2773"/>
                  </a:cubicBezTo>
                  <a:lnTo>
                    <a:pt x="1040" y="2773"/>
                  </a:lnTo>
                  <a:cubicBezTo>
                    <a:pt x="819" y="2773"/>
                    <a:pt x="662" y="2616"/>
                    <a:pt x="662" y="2427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649" y="1986"/>
                  </a:moveTo>
                  <a:cubicBezTo>
                    <a:pt x="10838" y="1986"/>
                    <a:pt x="10995" y="2143"/>
                    <a:pt x="10995" y="2364"/>
                  </a:cubicBezTo>
                  <a:lnTo>
                    <a:pt x="10995" y="3781"/>
                  </a:lnTo>
                  <a:cubicBezTo>
                    <a:pt x="10995" y="3970"/>
                    <a:pt x="10838" y="4128"/>
                    <a:pt x="10649" y="4128"/>
                  </a:cubicBezTo>
                  <a:lnTo>
                    <a:pt x="8601" y="4128"/>
                  </a:lnTo>
                  <a:cubicBezTo>
                    <a:pt x="8412" y="4128"/>
                    <a:pt x="8255" y="4285"/>
                    <a:pt x="8255" y="4474"/>
                  </a:cubicBezTo>
                  <a:lnTo>
                    <a:pt x="8255" y="5041"/>
                  </a:lnTo>
                  <a:lnTo>
                    <a:pt x="7404" y="4191"/>
                  </a:lnTo>
                  <a:cubicBezTo>
                    <a:pt x="7372" y="4159"/>
                    <a:pt x="7246" y="4128"/>
                    <a:pt x="7183" y="4128"/>
                  </a:cubicBezTo>
                  <a:lnTo>
                    <a:pt x="5136" y="4128"/>
                  </a:lnTo>
                  <a:cubicBezTo>
                    <a:pt x="4947" y="4128"/>
                    <a:pt x="4789" y="3970"/>
                    <a:pt x="4789" y="3781"/>
                  </a:cubicBezTo>
                  <a:lnTo>
                    <a:pt x="4789" y="2364"/>
                  </a:lnTo>
                  <a:cubicBezTo>
                    <a:pt x="4789" y="2143"/>
                    <a:pt x="4947" y="1986"/>
                    <a:pt x="5136" y="1986"/>
                  </a:cubicBezTo>
                  <a:close/>
                  <a:moveTo>
                    <a:pt x="3088" y="6207"/>
                  </a:moveTo>
                  <a:cubicBezTo>
                    <a:pt x="3623" y="6207"/>
                    <a:pt x="4096" y="6680"/>
                    <a:pt x="4096" y="7247"/>
                  </a:cubicBezTo>
                  <a:cubicBezTo>
                    <a:pt x="4096" y="7782"/>
                    <a:pt x="3623" y="8255"/>
                    <a:pt x="3088" y="8255"/>
                  </a:cubicBezTo>
                  <a:cubicBezTo>
                    <a:pt x="2521" y="8255"/>
                    <a:pt x="2048" y="7782"/>
                    <a:pt x="2048" y="7247"/>
                  </a:cubicBezTo>
                  <a:cubicBezTo>
                    <a:pt x="2048" y="6648"/>
                    <a:pt x="2489" y="6207"/>
                    <a:pt x="3088" y="6207"/>
                  </a:cubicBezTo>
                  <a:close/>
                  <a:moveTo>
                    <a:pt x="8601" y="6207"/>
                  </a:moveTo>
                  <a:cubicBezTo>
                    <a:pt x="9137" y="6207"/>
                    <a:pt x="9609" y="6648"/>
                    <a:pt x="9609" y="7247"/>
                  </a:cubicBezTo>
                  <a:cubicBezTo>
                    <a:pt x="9609" y="7782"/>
                    <a:pt x="9137" y="8255"/>
                    <a:pt x="8601" y="8255"/>
                  </a:cubicBezTo>
                  <a:cubicBezTo>
                    <a:pt x="8003" y="8255"/>
                    <a:pt x="7530" y="7782"/>
                    <a:pt x="7530" y="7247"/>
                  </a:cubicBezTo>
                  <a:cubicBezTo>
                    <a:pt x="7530" y="6680"/>
                    <a:pt x="8003" y="6207"/>
                    <a:pt x="8601" y="6207"/>
                  </a:cubicBezTo>
                  <a:close/>
                  <a:moveTo>
                    <a:pt x="3749" y="8980"/>
                  </a:moveTo>
                  <a:cubicBezTo>
                    <a:pt x="4695" y="8980"/>
                    <a:pt x="5451" y="9704"/>
                    <a:pt x="5451" y="10649"/>
                  </a:cubicBezTo>
                  <a:lnTo>
                    <a:pt x="5451" y="11027"/>
                  </a:lnTo>
                  <a:lnTo>
                    <a:pt x="630" y="11027"/>
                  </a:lnTo>
                  <a:lnTo>
                    <a:pt x="630" y="10649"/>
                  </a:lnTo>
                  <a:lnTo>
                    <a:pt x="662" y="10649"/>
                  </a:lnTo>
                  <a:cubicBezTo>
                    <a:pt x="662" y="9704"/>
                    <a:pt x="1418" y="8980"/>
                    <a:pt x="2363" y="8980"/>
                  </a:cubicBezTo>
                  <a:close/>
                  <a:moveTo>
                    <a:pt x="9369" y="8976"/>
                  </a:moveTo>
                  <a:cubicBezTo>
                    <a:pt x="10266" y="8976"/>
                    <a:pt x="10995" y="9740"/>
                    <a:pt x="10995" y="10649"/>
                  </a:cubicBezTo>
                  <a:lnTo>
                    <a:pt x="10995" y="11027"/>
                  </a:lnTo>
                  <a:lnTo>
                    <a:pt x="6144" y="11027"/>
                  </a:lnTo>
                  <a:lnTo>
                    <a:pt x="6144" y="10649"/>
                  </a:lnTo>
                  <a:cubicBezTo>
                    <a:pt x="6144" y="9704"/>
                    <a:pt x="6900" y="8980"/>
                    <a:pt x="7845" y="8980"/>
                  </a:cubicBezTo>
                  <a:lnTo>
                    <a:pt x="9263" y="8980"/>
                  </a:lnTo>
                  <a:cubicBezTo>
                    <a:pt x="9298" y="8977"/>
                    <a:pt x="9334" y="8976"/>
                    <a:pt x="9369" y="8976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2427"/>
                  </a:lnTo>
                  <a:cubicBezTo>
                    <a:pt x="0" y="2994"/>
                    <a:pt x="473" y="3466"/>
                    <a:pt x="1040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88"/>
                    <a:pt x="1546" y="4829"/>
                    <a:pt x="1727" y="4829"/>
                  </a:cubicBezTo>
                  <a:cubicBezTo>
                    <a:pt x="1813" y="4829"/>
                    <a:pt x="1904" y="4797"/>
                    <a:pt x="1985" y="4726"/>
                  </a:cubicBezTo>
                  <a:lnTo>
                    <a:pt x="3245" y="3466"/>
                  </a:lnTo>
                  <a:lnTo>
                    <a:pt x="4096" y="3466"/>
                  </a:lnTo>
                  <a:lnTo>
                    <a:pt x="4096" y="3813"/>
                  </a:lnTo>
                  <a:cubicBezTo>
                    <a:pt x="4096" y="4348"/>
                    <a:pt x="4568" y="4821"/>
                    <a:pt x="5136" y="4821"/>
                  </a:cubicBezTo>
                  <a:lnTo>
                    <a:pt x="7057" y="4821"/>
                  </a:lnTo>
                  <a:lnTo>
                    <a:pt x="7908" y="5672"/>
                  </a:lnTo>
                  <a:cubicBezTo>
                    <a:pt x="7341" y="5924"/>
                    <a:pt x="6868" y="6522"/>
                    <a:pt x="6868" y="7247"/>
                  </a:cubicBezTo>
                  <a:cubicBezTo>
                    <a:pt x="6868" y="7625"/>
                    <a:pt x="7026" y="8034"/>
                    <a:pt x="7278" y="8349"/>
                  </a:cubicBezTo>
                  <a:cubicBezTo>
                    <a:pt x="6648" y="8507"/>
                    <a:pt x="6144" y="8885"/>
                    <a:pt x="5829" y="9452"/>
                  </a:cubicBezTo>
                  <a:cubicBezTo>
                    <a:pt x="5514" y="8917"/>
                    <a:pt x="5010" y="8539"/>
                    <a:pt x="4411" y="8381"/>
                  </a:cubicBezTo>
                  <a:cubicBezTo>
                    <a:pt x="4663" y="8066"/>
                    <a:pt x="4821" y="7719"/>
                    <a:pt x="4821" y="7278"/>
                  </a:cubicBezTo>
                  <a:cubicBezTo>
                    <a:pt x="4821" y="6333"/>
                    <a:pt x="4064" y="5577"/>
                    <a:pt x="3119" y="5577"/>
                  </a:cubicBezTo>
                  <a:cubicBezTo>
                    <a:pt x="2174" y="5577"/>
                    <a:pt x="1418" y="6333"/>
                    <a:pt x="1418" y="7278"/>
                  </a:cubicBezTo>
                  <a:cubicBezTo>
                    <a:pt x="1418" y="7719"/>
                    <a:pt x="1576" y="8097"/>
                    <a:pt x="1828" y="8381"/>
                  </a:cubicBezTo>
                  <a:cubicBezTo>
                    <a:pt x="788" y="8665"/>
                    <a:pt x="32" y="9610"/>
                    <a:pt x="32" y="10712"/>
                  </a:cubicBezTo>
                  <a:lnTo>
                    <a:pt x="32" y="11374"/>
                  </a:lnTo>
                  <a:cubicBezTo>
                    <a:pt x="32" y="11563"/>
                    <a:pt x="189" y="11721"/>
                    <a:pt x="410" y="11721"/>
                  </a:cubicBezTo>
                  <a:lnTo>
                    <a:pt x="11374" y="11721"/>
                  </a:lnTo>
                  <a:cubicBezTo>
                    <a:pt x="11594" y="11721"/>
                    <a:pt x="11752" y="11563"/>
                    <a:pt x="11752" y="11374"/>
                  </a:cubicBezTo>
                  <a:lnTo>
                    <a:pt x="11752" y="10712"/>
                  </a:lnTo>
                  <a:cubicBezTo>
                    <a:pt x="11752" y="9610"/>
                    <a:pt x="10995" y="8665"/>
                    <a:pt x="9956" y="8381"/>
                  </a:cubicBezTo>
                  <a:cubicBezTo>
                    <a:pt x="10208" y="8066"/>
                    <a:pt x="10365" y="7719"/>
                    <a:pt x="10365" y="7278"/>
                  </a:cubicBezTo>
                  <a:cubicBezTo>
                    <a:pt x="10365" y="6459"/>
                    <a:pt x="9767" y="5735"/>
                    <a:pt x="8979" y="5577"/>
                  </a:cubicBezTo>
                  <a:lnTo>
                    <a:pt x="8979" y="4884"/>
                  </a:lnTo>
                  <a:lnTo>
                    <a:pt x="10649" y="4884"/>
                  </a:lnTo>
                  <a:lnTo>
                    <a:pt x="10649" y="4821"/>
                  </a:lnTo>
                  <a:cubicBezTo>
                    <a:pt x="11185" y="4821"/>
                    <a:pt x="11657" y="4348"/>
                    <a:pt x="11657" y="3813"/>
                  </a:cubicBezTo>
                  <a:lnTo>
                    <a:pt x="11657" y="2395"/>
                  </a:lnTo>
                  <a:cubicBezTo>
                    <a:pt x="11657" y="1828"/>
                    <a:pt x="11185" y="1355"/>
                    <a:pt x="10649" y="1355"/>
                  </a:cubicBezTo>
                  <a:lnTo>
                    <a:pt x="7530" y="1355"/>
                  </a:lnTo>
                  <a:lnTo>
                    <a:pt x="7530" y="1009"/>
                  </a:lnTo>
                  <a:cubicBezTo>
                    <a:pt x="7530" y="473"/>
                    <a:pt x="7057" y="1"/>
                    <a:pt x="64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7" name="Google Shape;147;p15"/>
            <p:cNvCxnSpPr>
              <a:stCxn id="128" idx="4"/>
              <a:endCxn id="114" idx="0"/>
            </p:cNvCxnSpPr>
            <p:nvPr/>
          </p:nvCxnSpPr>
          <p:spPr>
            <a:xfrm flipH="1">
              <a:off x="678400" y="3048463"/>
              <a:ext cx="208800" cy="288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48" name="Google Shape;148;p15"/>
            <p:cNvCxnSpPr>
              <a:stCxn id="129" idx="4"/>
              <a:endCxn id="117" idx="0"/>
            </p:cNvCxnSpPr>
            <p:nvPr/>
          </p:nvCxnSpPr>
          <p:spPr>
            <a:xfrm flipH="1">
              <a:off x="2444800" y="3048463"/>
              <a:ext cx="145200" cy="288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49" name="Google Shape;149;p15"/>
            <p:cNvCxnSpPr>
              <a:stCxn id="130" idx="4"/>
              <a:endCxn id="120" idx="0"/>
            </p:cNvCxnSpPr>
            <p:nvPr/>
          </p:nvCxnSpPr>
          <p:spPr>
            <a:xfrm flipH="1">
              <a:off x="4210900" y="3048463"/>
              <a:ext cx="81900" cy="354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50" name="Google Shape;150;p15"/>
            <p:cNvCxnSpPr>
              <a:stCxn id="131" idx="4"/>
              <a:endCxn id="123" idx="0"/>
            </p:cNvCxnSpPr>
            <p:nvPr/>
          </p:nvCxnSpPr>
          <p:spPr>
            <a:xfrm flipH="1">
              <a:off x="5977000" y="3048463"/>
              <a:ext cx="18600" cy="288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51" name="Google Shape;151;p15"/>
            <p:cNvCxnSpPr>
              <a:stCxn id="132" idx="4"/>
              <a:endCxn id="126" idx="0"/>
            </p:cNvCxnSpPr>
            <p:nvPr/>
          </p:nvCxnSpPr>
          <p:spPr>
            <a:xfrm>
              <a:off x="7698400" y="3048463"/>
              <a:ext cx="45000" cy="288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52" name="Google Shape;152;p15"/>
            <p:cNvCxnSpPr>
              <a:stCxn id="133" idx="4"/>
              <a:endCxn id="128" idx="0"/>
            </p:cNvCxnSpPr>
            <p:nvPr/>
          </p:nvCxnSpPr>
          <p:spPr>
            <a:xfrm>
              <a:off x="887200" y="1780563"/>
              <a:ext cx="0" cy="621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3" name="Google Shape;153;p15"/>
            <p:cNvCxnSpPr>
              <a:stCxn id="134" idx="4"/>
              <a:endCxn id="129" idx="0"/>
            </p:cNvCxnSpPr>
            <p:nvPr/>
          </p:nvCxnSpPr>
          <p:spPr>
            <a:xfrm>
              <a:off x="2590000" y="1780563"/>
              <a:ext cx="0" cy="621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4" name="Google Shape;154;p15"/>
            <p:cNvCxnSpPr>
              <a:stCxn id="135" idx="4"/>
              <a:endCxn id="130" idx="0"/>
            </p:cNvCxnSpPr>
            <p:nvPr/>
          </p:nvCxnSpPr>
          <p:spPr>
            <a:xfrm>
              <a:off x="4292800" y="1780563"/>
              <a:ext cx="0" cy="621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5" name="Google Shape;155;p15"/>
            <p:cNvCxnSpPr>
              <a:stCxn id="136" idx="4"/>
              <a:endCxn id="131" idx="0"/>
            </p:cNvCxnSpPr>
            <p:nvPr/>
          </p:nvCxnSpPr>
          <p:spPr>
            <a:xfrm>
              <a:off x="5995600" y="1780563"/>
              <a:ext cx="0" cy="621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6" name="Google Shape;156;p15"/>
            <p:cNvCxnSpPr>
              <a:stCxn id="137" idx="4"/>
              <a:endCxn id="132" idx="0"/>
            </p:cNvCxnSpPr>
            <p:nvPr/>
          </p:nvCxnSpPr>
          <p:spPr>
            <a:xfrm>
              <a:off x="7698400" y="1780563"/>
              <a:ext cx="0" cy="621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7" name="Google Shape;157;p15"/>
            <p:cNvCxnSpPr>
              <a:stCxn id="133" idx="6"/>
              <a:endCxn id="134" idx="2"/>
            </p:cNvCxnSpPr>
            <p:nvPr/>
          </p:nvCxnSpPr>
          <p:spPr>
            <a:xfrm>
              <a:off x="1210150" y="1457613"/>
              <a:ext cx="10569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58" name="Google Shape;158;p15"/>
            <p:cNvCxnSpPr>
              <a:stCxn id="134" idx="6"/>
              <a:endCxn id="135" idx="2"/>
            </p:cNvCxnSpPr>
            <p:nvPr/>
          </p:nvCxnSpPr>
          <p:spPr>
            <a:xfrm>
              <a:off x="2912950" y="1457613"/>
              <a:ext cx="10569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59" name="Google Shape;159;p15"/>
            <p:cNvCxnSpPr>
              <a:stCxn id="135" idx="6"/>
              <a:endCxn id="136" idx="2"/>
            </p:cNvCxnSpPr>
            <p:nvPr/>
          </p:nvCxnSpPr>
          <p:spPr>
            <a:xfrm>
              <a:off x="4615750" y="1457613"/>
              <a:ext cx="10569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60" name="Google Shape;160;p15"/>
            <p:cNvCxnSpPr>
              <a:stCxn id="136" idx="6"/>
              <a:endCxn id="137" idx="2"/>
            </p:cNvCxnSpPr>
            <p:nvPr/>
          </p:nvCxnSpPr>
          <p:spPr>
            <a:xfrm>
              <a:off x="6318550" y="1457613"/>
              <a:ext cx="10569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61" name="Google Shape;161;p15"/>
            <p:cNvSpPr/>
            <p:nvPr/>
          </p:nvSpPr>
          <p:spPr>
            <a:xfrm>
              <a:off x="8681750" y="1414700"/>
              <a:ext cx="85800" cy="85800"/>
            </a:xfrm>
            <a:prstGeom prst="ellipse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2" name="Google Shape;162;p15"/>
            <p:cNvCxnSpPr>
              <a:stCxn id="137" idx="6"/>
              <a:endCxn id="161" idx="2"/>
            </p:cNvCxnSpPr>
            <p:nvPr/>
          </p:nvCxnSpPr>
          <p:spPr>
            <a:xfrm>
              <a:off x="8021350" y="1457613"/>
              <a:ext cx="660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63" name="Google Shape;163;p15"/>
            <p:cNvSpPr/>
            <p:nvPr/>
          </p:nvSpPr>
          <p:spPr>
            <a:xfrm>
              <a:off x="7513909" y="1273119"/>
              <a:ext cx="368987" cy="369016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7619574" y="1377887"/>
              <a:ext cx="159451" cy="159451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717314" y="1307329"/>
              <a:ext cx="340186" cy="300545"/>
            </a:xfrm>
            <a:custGeom>
              <a:rect b="b" l="l" r="r" t="t"/>
              <a:pathLst>
                <a:path extrusionOk="0" h="17074" w="19326">
                  <a:moveTo>
                    <a:pt x="14226" y="1132"/>
                  </a:moveTo>
                  <a:cubicBezTo>
                    <a:pt x="15314" y="1132"/>
                    <a:pt x="16352" y="1605"/>
                    <a:pt x="17070" y="2425"/>
                  </a:cubicBezTo>
                  <a:cubicBezTo>
                    <a:pt x="17798" y="3252"/>
                    <a:pt x="18196" y="4366"/>
                    <a:pt x="18196" y="5568"/>
                  </a:cubicBezTo>
                  <a:cubicBezTo>
                    <a:pt x="18193" y="8476"/>
                    <a:pt x="15599" y="10686"/>
                    <a:pt x="11671" y="14032"/>
                  </a:cubicBezTo>
                  <a:cubicBezTo>
                    <a:pt x="11025" y="14581"/>
                    <a:pt x="10364" y="15146"/>
                    <a:pt x="9663" y="15756"/>
                  </a:cubicBezTo>
                  <a:cubicBezTo>
                    <a:pt x="8963" y="15146"/>
                    <a:pt x="8301" y="14581"/>
                    <a:pt x="7655" y="14032"/>
                  </a:cubicBezTo>
                  <a:cubicBezTo>
                    <a:pt x="3727" y="10686"/>
                    <a:pt x="1133" y="8476"/>
                    <a:pt x="1133" y="5568"/>
                  </a:cubicBezTo>
                  <a:cubicBezTo>
                    <a:pt x="1133" y="4366"/>
                    <a:pt x="1535" y="3252"/>
                    <a:pt x="2259" y="2425"/>
                  </a:cubicBezTo>
                  <a:cubicBezTo>
                    <a:pt x="2977" y="1605"/>
                    <a:pt x="4015" y="1132"/>
                    <a:pt x="5103" y="1132"/>
                  </a:cubicBezTo>
                  <a:cubicBezTo>
                    <a:pt x="5113" y="1132"/>
                    <a:pt x="5124" y="1132"/>
                    <a:pt x="5134" y="1132"/>
                  </a:cubicBezTo>
                  <a:cubicBezTo>
                    <a:pt x="6686" y="1132"/>
                    <a:pt x="7691" y="2090"/>
                    <a:pt x="8259" y="2890"/>
                  </a:cubicBezTo>
                  <a:cubicBezTo>
                    <a:pt x="8631" y="3421"/>
                    <a:pt x="8920" y="4001"/>
                    <a:pt x="9126" y="4614"/>
                  </a:cubicBezTo>
                  <a:cubicBezTo>
                    <a:pt x="9212" y="4875"/>
                    <a:pt x="9438" y="5006"/>
                    <a:pt x="9665" y="5006"/>
                  </a:cubicBezTo>
                  <a:cubicBezTo>
                    <a:pt x="9891" y="5006"/>
                    <a:pt x="10118" y="4875"/>
                    <a:pt x="10204" y="4614"/>
                  </a:cubicBezTo>
                  <a:cubicBezTo>
                    <a:pt x="10409" y="4001"/>
                    <a:pt x="10699" y="3421"/>
                    <a:pt x="11070" y="2890"/>
                  </a:cubicBezTo>
                  <a:cubicBezTo>
                    <a:pt x="11641" y="2090"/>
                    <a:pt x="12643" y="1132"/>
                    <a:pt x="14195" y="1132"/>
                  </a:cubicBezTo>
                  <a:cubicBezTo>
                    <a:pt x="14206" y="1132"/>
                    <a:pt x="14216" y="1132"/>
                    <a:pt x="14226" y="1132"/>
                  </a:cubicBezTo>
                  <a:close/>
                  <a:moveTo>
                    <a:pt x="5103" y="0"/>
                  </a:moveTo>
                  <a:cubicBezTo>
                    <a:pt x="3689" y="0"/>
                    <a:pt x="2343" y="612"/>
                    <a:pt x="1411" y="1676"/>
                  </a:cubicBezTo>
                  <a:cubicBezTo>
                    <a:pt x="502" y="2709"/>
                    <a:pt x="1" y="4092"/>
                    <a:pt x="1" y="5568"/>
                  </a:cubicBezTo>
                  <a:cubicBezTo>
                    <a:pt x="1" y="7174"/>
                    <a:pt x="629" y="8672"/>
                    <a:pt x="1976" y="10275"/>
                  </a:cubicBezTo>
                  <a:cubicBezTo>
                    <a:pt x="3180" y="11710"/>
                    <a:pt x="4914" y="13183"/>
                    <a:pt x="6922" y="14895"/>
                  </a:cubicBezTo>
                  <a:cubicBezTo>
                    <a:pt x="7670" y="15532"/>
                    <a:pt x="8443" y="16191"/>
                    <a:pt x="9265" y="16909"/>
                  </a:cubicBezTo>
                  <a:lnTo>
                    <a:pt x="9292" y="16933"/>
                  </a:lnTo>
                  <a:cubicBezTo>
                    <a:pt x="9397" y="17027"/>
                    <a:pt x="9530" y="17074"/>
                    <a:pt x="9664" y="17074"/>
                  </a:cubicBezTo>
                  <a:cubicBezTo>
                    <a:pt x="9797" y="17074"/>
                    <a:pt x="9930" y="17027"/>
                    <a:pt x="10038" y="16933"/>
                  </a:cubicBezTo>
                  <a:lnTo>
                    <a:pt x="10062" y="16909"/>
                  </a:lnTo>
                  <a:cubicBezTo>
                    <a:pt x="10883" y="16191"/>
                    <a:pt x="11659" y="15532"/>
                    <a:pt x="12405" y="14895"/>
                  </a:cubicBezTo>
                  <a:cubicBezTo>
                    <a:pt x="14413" y="13183"/>
                    <a:pt x="16146" y="11707"/>
                    <a:pt x="17351" y="10275"/>
                  </a:cubicBezTo>
                  <a:cubicBezTo>
                    <a:pt x="18697" y="8672"/>
                    <a:pt x="19325" y="7174"/>
                    <a:pt x="19325" y="5568"/>
                  </a:cubicBezTo>
                  <a:cubicBezTo>
                    <a:pt x="19325" y="4092"/>
                    <a:pt x="18824" y="2709"/>
                    <a:pt x="17915" y="1676"/>
                  </a:cubicBezTo>
                  <a:cubicBezTo>
                    <a:pt x="16983" y="612"/>
                    <a:pt x="15637" y="0"/>
                    <a:pt x="14224" y="0"/>
                  </a:cubicBezTo>
                  <a:cubicBezTo>
                    <a:pt x="14213" y="0"/>
                    <a:pt x="14203" y="0"/>
                    <a:pt x="14192" y="0"/>
                  </a:cubicBezTo>
                  <a:cubicBezTo>
                    <a:pt x="12157" y="0"/>
                    <a:pt x="10868" y="1217"/>
                    <a:pt x="10143" y="2238"/>
                  </a:cubicBezTo>
                  <a:cubicBezTo>
                    <a:pt x="9968" y="2485"/>
                    <a:pt x="9808" y="2748"/>
                    <a:pt x="9663" y="3017"/>
                  </a:cubicBezTo>
                  <a:cubicBezTo>
                    <a:pt x="9518" y="2748"/>
                    <a:pt x="9358" y="2485"/>
                    <a:pt x="9183" y="2238"/>
                  </a:cubicBezTo>
                  <a:cubicBezTo>
                    <a:pt x="8458" y="1217"/>
                    <a:pt x="7169" y="0"/>
                    <a:pt x="5134" y="0"/>
                  </a:cubicBezTo>
                  <a:cubicBezTo>
                    <a:pt x="5124" y="0"/>
                    <a:pt x="5113" y="0"/>
                    <a:pt x="51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6" name="Google Shape;166;p15"/>
            <p:cNvSpPr/>
            <p:nvPr/>
          </p:nvSpPr>
          <p:spPr>
            <a:xfrm>
              <a:off x="5811089" y="1271925"/>
              <a:ext cx="369013" cy="371391"/>
            </a:xfrm>
            <a:custGeom>
              <a:rect b="b" l="l" r="r" t="t"/>
              <a:pathLst>
                <a:path extrusionOk="0" h="11690" w="11752">
                  <a:moveTo>
                    <a:pt x="5923" y="694"/>
                  </a:moveTo>
                  <a:cubicBezTo>
                    <a:pt x="6490" y="694"/>
                    <a:pt x="6963" y="1166"/>
                    <a:pt x="6963" y="1765"/>
                  </a:cubicBezTo>
                  <a:cubicBezTo>
                    <a:pt x="6963" y="2332"/>
                    <a:pt x="6490" y="2805"/>
                    <a:pt x="5923" y="2805"/>
                  </a:cubicBezTo>
                  <a:cubicBezTo>
                    <a:pt x="5325" y="2805"/>
                    <a:pt x="4852" y="2332"/>
                    <a:pt x="4852" y="1765"/>
                  </a:cubicBezTo>
                  <a:cubicBezTo>
                    <a:pt x="4852" y="1229"/>
                    <a:pt x="5325" y="694"/>
                    <a:pt x="5923" y="694"/>
                  </a:cubicBezTo>
                  <a:close/>
                  <a:moveTo>
                    <a:pt x="2489" y="3466"/>
                  </a:moveTo>
                  <a:cubicBezTo>
                    <a:pt x="2678" y="3466"/>
                    <a:pt x="2836" y="3624"/>
                    <a:pt x="2836" y="3813"/>
                  </a:cubicBezTo>
                  <a:lnTo>
                    <a:pt x="2836" y="4916"/>
                  </a:lnTo>
                  <a:cubicBezTo>
                    <a:pt x="2678" y="4947"/>
                    <a:pt x="2584" y="5042"/>
                    <a:pt x="2458" y="5168"/>
                  </a:cubicBezTo>
                  <a:cubicBezTo>
                    <a:pt x="2363" y="5231"/>
                    <a:pt x="2300" y="5357"/>
                    <a:pt x="2237" y="5420"/>
                  </a:cubicBezTo>
                  <a:cubicBezTo>
                    <a:pt x="2174" y="5357"/>
                    <a:pt x="2143" y="5262"/>
                    <a:pt x="2143" y="5199"/>
                  </a:cubicBezTo>
                  <a:lnTo>
                    <a:pt x="2143" y="3813"/>
                  </a:lnTo>
                  <a:cubicBezTo>
                    <a:pt x="2143" y="3624"/>
                    <a:pt x="2300" y="3466"/>
                    <a:pt x="2489" y="3466"/>
                  </a:cubicBezTo>
                  <a:close/>
                  <a:moveTo>
                    <a:pt x="9326" y="3466"/>
                  </a:moveTo>
                  <a:cubicBezTo>
                    <a:pt x="9546" y="3466"/>
                    <a:pt x="9704" y="3624"/>
                    <a:pt x="9704" y="3813"/>
                  </a:cubicBezTo>
                  <a:lnTo>
                    <a:pt x="9704" y="5199"/>
                  </a:lnTo>
                  <a:cubicBezTo>
                    <a:pt x="9704" y="5262"/>
                    <a:pt x="9641" y="5357"/>
                    <a:pt x="9578" y="5420"/>
                  </a:cubicBezTo>
                  <a:cubicBezTo>
                    <a:pt x="9546" y="5294"/>
                    <a:pt x="9452" y="5231"/>
                    <a:pt x="9389" y="5168"/>
                  </a:cubicBezTo>
                  <a:cubicBezTo>
                    <a:pt x="9263" y="5042"/>
                    <a:pt x="9137" y="4947"/>
                    <a:pt x="8979" y="4916"/>
                  </a:cubicBezTo>
                  <a:lnTo>
                    <a:pt x="8979" y="3813"/>
                  </a:lnTo>
                  <a:cubicBezTo>
                    <a:pt x="9011" y="3624"/>
                    <a:pt x="9168" y="3466"/>
                    <a:pt x="9326" y="3466"/>
                  </a:cubicBezTo>
                  <a:close/>
                  <a:moveTo>
                    <a:pt x="5923" y="3466"/>
                  </a:moveTo>
                  <a:cubicBezTo>
                    <a:pt x="6900" y="3466"/>
                    <a:pt x="7814" y="4096"/>
                    <a:pt x="8160" y="4947"/>
                  </a:cubicBezTo>
                  <a:cubicBezTo>
                    <a:pt x="8066" y="5010"/>
                    <a:pt x="8003" y="5042"/>
                    <a:pt x="7971" y="5105"/>
                  </a:cubicBezTo>
                  <a:lnTo>
                    <a:pt x="6081" y="6963"/>
                  </a:lnTo>
                  <a:cubicBezTo>
                    <a:pt x="6018" y="6995"/>
                    <a:pt x="5955" y="7089"/>
                    <a:pt x="5923" y="7152"/>
                  </a:cubicBezTo>
                  <a:cubicBezTo>
                    <a:pt x="5860" y="7089"/>
                    <a:pt x="5797" y="7026"/>
                    <a:pt x="5766" y="6963"/>
                  </a:cubicBezTo>
                  <a:lnTo>
                    <a:pt x="3876" y="5105"/>
                  </a:lnTo>
                  <a:cubicBezTo>
                    <a:pt x="3781" y="5042"/>
                    <a:pt x="3750" y="5010"/>
                    <a:pt x="3655" y="4947"/>
                  </a:cubicBezTo>
                  <a:cubicBezTo>
                    <a:pt x="4033" y="4096"/>
                    <a:pt x="4915" y="3466"/>
                    <a:pt x="5923" y="3466"/>
                  </a:cubicBezTo>
                  <a:close/>
                  <a:moveTo>
                    <a:pt x="10744" y="2049"/>
                  </a:moveTo>
                  <a:cubicBezTo>
                    <a:pt x="10964" y="2049"/>
                    <a:pt x="11122" y="2206"/>
                    <a:pt x="11122" y="2395"/>
                  </a:cubicBezTo>
                  <a:lnTo>
                    <a:pt x="11122" y="6144"/>
                  </a:lnTo>
                  <a:lnTo>
                    <a:pt x="11059" y="6144"/>
                  </a:lnTo>
                  <a:cubicBezTo>
                    <a:pt x="11059" y="6333"/>
                    <a:pt x="11027" y="6491"/>
                    <a:pt x="10901" y="6648"/>
                  </a:cubicBezTo>
                  <a:lnTo>
                    <a:pt x="9263" y="9421"/>
                  </a:lnTo>
                  <a:cubicBezTo>
                    <a:pt x="9105" y="9673"/>
                    <a:pt x="9011" y="9956"/>
                    <a:pt x="9011" y="10271"/>
                  </a:cubicBezTo>
                  <a:lnTo>
                    <a:pt x="9011" y="10933"/>
                  </a:lnTo>
                  <a:lnTo>
                    <a:pt x="6270" y="10933"/>
                  </a:lnTo>
                  <a:lnTo>
                    <a:pt x="6270" y="8097"/>
                  </a:lnTo>
                  <a:cubicBezTo>
                    <a:pt x="6270" y="7845"/>
                    <a:pt x="6396" y="7593"/>
                    <a:pt x="6585" y="7404"/>
                  </a:cubicBezTo>
                  <a:lnTo>
                    <a:pt x="8475" y="5546"/>
                  </a:lnTo>
                  <a:cubicBezTo>
                    <a:pt x="8538" y="5483"/>
                    <a:pt x="8625" y="5451"/>
                    <a:pt x="8712" y="5451"/>
                  </a:cubicBezTo>
                  <a:cubicBezTo>
                    <a:pt x="8798" y="5451"/>
                    <a:pt x="8885" y="5483"/>
                    <a:pt x="8948" y="5546"/>
                  </a:cubicBezTo>
                  <a:cubicBezTo>
                    <a:pt x="9074" y="5672"/>
                    <a:pt x="9074" y="5892"/>
                    <a:pt x="8948" y="6018"/>
                  </a:cubicBezTo>
                  <a:lnTo>
                    <a:pt x="7751" y="7215"/>
                  </a:lnTo>
                  <a:cubicBezTo>
                    <a:pt x="7656" y="7310"/>
                    <a:pt x="7656" y="7562"/>
                    <a:pt x="7751" y="7656"/>
                  </a:cubicBezTo>
                  <a:cubicBezTo>
                    <a:pt x="7814" y="7719"/>
                    <a:pt x="7908" y="7751"/>
                    <a:pt x="7999" y="7751"/>
                  </a:cubicBezTo>
                  <a:cubicBezTo>
                    <a:pt x="8089" y="7751"/>
                    <a:pt x="8176" y="7719"/>
                    <a:pt x="8223" y="7656"/>
                  </a:cubicBezTo>
                  <a:lnTo>
                    <a:pt x="10082" y="5829"/>
                  </a:lnTo>
                  <a:cubicBezTo>
                    <a:pt x="10271" y="5609"/>
                    <a:pt x="10397" y="5388"/>
                    <a:pt x="10397" y="5105"/>
                  </a:cubicBezTo>
                  <a:lnTo>
                    <a:pt x="10397" y="2395"/>
                  </a:lnTo>
                  <a:cubicBezTo>
                    <a:pt x="10397" y="2206"/>
                    <a:pt x="10555" y="2049"/>
                    <a:pt x="10744" y="2049"/>
                  </a:cubicBezTo>
                  <a:close/>
                  <a:moveTo>
                    <a:pt x="1103" y="2080"/>
                  </a:moveTo>
                  <a:cubicBezTo>
                    <a:pt x="1292" y="2080"/>
                    <a:pt x="1450" y="2238"/>
                    <a:pt x="1450" y="2427"/>
                  </a:cubicBezTo>
                  <a:lnTo>
                    <a:pt x="1450" y="5168"/>
                  </a:lnTo>
                  <a:cubicBezTo>
                    <a:pt x="1450" y="5420"/>
                    <a:pt x="1576" y="5672"/>
                    <a:pt x="1796" y="5861"/>
                  </a:cubicBezTo>
                  <a:lnTo>
                    <a:pt x="3624" y="7719"/>
                  </a:lnTo>
                  <a:cubicBezTo>
                    <a:pt x="3687" y="7782"/>
                    <a:pt x="3781" y="7814"/>
                    <a:pt x="3872" y="7814"/>
                  </a:cubicBezTo>
                  <a:cubicBezTo>
                    <a:pt x="3962" y="7814"/>
                    <a:pt x="4049" y="7782"/>
                    <a:pt x="4096" y="7719"/>
                  </a:cubicBezTo>
                  <a:cubicBezTo>
                    <a:pt x="4222" y="7593"/>
                    <a:pt x="4222" y="7373"/>
                    <a:pt x="4096" y="7247"/>
                  </a:cubicBezTo>
                  <a:lnTo>
                    <a:pt x="2930" y="6050"/>
                  </a:lnTo>
                  <a:cubicBezTo>
                    <a:pt x="2804" y="5955"/>
                    <a:pt x="2804" y="5703"/>
                    <a:pt x="2930" y="5577"/>
                  </a:cubicBezTo>
                  <a:cubicBezTo>
                    <a:pt x="2978" y="5530"/>
                    <a:pt x="3064" y="5506"/>
                    <a:pt x="3155" y="5506"/>
                  </a:cubicBezTo>
                  <a:cubicBezTo>
                    <a:pt x="3245" y="5506"/>
                    <a:pt x="3340" y="5530"/>
                    <a:pt x="3403" y="5577"/>
                  </a:cubicBezTo>
                  <a:lnTo>
                    <a:pt x="5293" y="7436"/>
                  </a:lnTo>
                  <a:cubicBezTo>
                    <a:pt x="5482" y="7625"/>
                    <a:pt x="5608" y="7877"/>
                    <a:pt x="5608" y="8161"/>
                  </a:cubicBezTo>
                  <a:lnTo>
                    <a:pt x="5608" y="10996"/>
                  </a:lnTo>
                  <a:lnTo>
                    <a:pt x="2836" y="10996"/>
                  </a:lnTo>
                  <a:lnTo>
                    <a:pt x="2836" y="10303"/>
                  </a:lnTo>
                  <a:cubicBezTo>
                    <a:pt x="2804" y="10051"/>
                    <a:pt x="2710" y="9736"/>
                    <a:pt x="2552" y="9452"/>
                  </a:cubicBezTo>
                  <a:lnTo>
                    <a:pt x="914" y="6680"/>
                  </a:lnTo>
                  <a:cubicBezTo>
                    <a:pt x="851" y="6522"/>
                    <a:pt x="757" y="6333"/>
                    <a:pt x="757" y="6176"/>
                  </a:cubicBezTo>
                  <a:lnTo>
                    <a:pt x="757" y="2427"/>
                  </a:lnTo>
                  <a:cubicBezTo>
                    <a:pt x="757" y="2238"/>
                    <a:pt x="914" y="2080"/>
                    <a:pt x="1103" y="2080"/>
                  </a:cubicBezTo>
                  <a:close/>
                  <a:moveTo>
                    <a:pt x="5860" y="1"/>
                  </a:moveTo>
                  <a:cubicBezTo>
                    <a:pt x="4915" y="1"/>
                    <a:pt x="4128" y="788"/>
                    <a:pt x="4128" y="1734"/>
                  </a:cubicBezTo>
                  <a:cubicBezTo>
                    <a:pt x="4128" y="2206"/>
                    <a:pt x="4348" y="2647"/>
                    <a:pt x="4695" y="2994"/>
                  </a:cubicBezTo>
                  <a:cubicBezTo>
                    <a:pt x="4411" y="3120"/>
                    <a:pt x="4191" y="3214"/>
                    <a:pt x="3939" y="3435"/>
                  </a:cubicBezTo>
                  <a:cubicBezTo>
                    <a:pt x="3750" y="3592"/>
                    <a:pt x="3592" y="3750"/>
                    <a:pt x="3435" y="3939"/>
                  </a:cubicBezTo>
                  <a:lnTo>
                    <a:pt x="3435" y="3813"/>
                  </a:lnTo>
                  <a:cubicBezTo>
                    <a:pt x="3435" y="3246"/>
                    <a:pt x="2962" y="2805"/>
                    <a:pt x="2395" y="2805"/>
                  </a:cubicBezTo>
                  <a:cubicBezTo>
                    <a:pt x="2300" y="2805"/>
                    <a:pt x="2174" y="2836"/>
                    <a:pt x="2048" y="2836"/>
                  </a:cubicBezTo>
                  <a:lnTo>
                    <a:pt x="2048" y="2427"/>
                  </a:lnTo>
                  <a:cubicBezTo>
                    <a:pt x="2048" y="1891"/>
                    <a:pt x="1576" y="1418"/>
                    <a:pt x="1040" y="1418"/>
                  </a:cubicBezTo>
                  <a:cubicBezTo>
                    <a:pt x="473" y="1418"/>
                    <a:pt x="0" y="1891"/>
                    <a:pt x="0" y="2427"/>
                  </a:cubicBezTo>
                  <a:lnTo>
                    <a:pt x="0" y="6176"/>
                  </a:lnTo>
                  <a:cubicBezTo>
                    <a:pt x="0" y="6491"/>
                    <a:pt x="95" y="6806"/>
                    <a:pt x="253" y="7026"/>
                  </a:cubicBezTo>
                  <a:lnTo>
                    <a:pt x="1891" y="9799"/>
                  </a:lnTo>
                  <a:cubicBezTo>
                    <a:pt x="1985" y="9956"/>
                    <a:pt x="2048" y="10145"/>
                    <a:pt x="2048" y="10303"/>
                  </a:cubicBezTo>
                  <a:lnTo>
                    <a:pt x="2048" y="11342"/>
                  </a:lnTo>
                  <a:cubicBezTo>
                    <a:pt x="2048" y="11532"/>
                    <a:pt x="2206" y="11689"/>
                    <a:pt x="2395" y="11689"/>
                  </a:cubicBezTo>
                  <a:lnTo>
                    <a:pt x="9294" y="11689"/>
                  </a:lnTo>
                  <a:cubicBezTo>
                    <a:pt x="9483" y="11689"/>
                    <a:pt x="9641" y="11532"/>
                    <a:pt x="9641" y="11342"/>
                  </a:cubicBezTo>
                  <a:lnTo>
                    <a:pt x="9641" y="10303"/>
                  </a:lnTo>
                  <a:cubicBezTo>
                    <a:pt x="9641" y="10114"/>
                    <a:pt x="9704" y="9956"/>
                    <a:pt x="9799" y="9799"/>
                  </a:cubicBezTo>
                  <a:lnTo>
                    <a:pt x="11468" y="7026"/>
                  </a:lnTo>
                  <a:cubicBezTo>
                    <a:pt x="11626" y="6774"/>
                    <a:pt x="11689" y="6491"/>
                    <a:pt x="11689" y="6176"/>
                  </a:cubicBezTo>
                  <a:lnTo>
                    <a:pt x="11689" y="2427"/>
                  </a:lnTo>
                  <a:cubicBezTo>
                    <a:pt x="11752" y="1891"/>
                    <a:pt x="11279" y="1418"/>
                    <a:pt x="10712" y="1418"/>
                  </a:cubicBezTo>
                  <a:cubicBezTo>
                    <a:pt x="10177" y="1418"/>
                    <a:pt x="9704" y="1891"/>
                    <a:pt x="9704" y="2427"/>
                  </a:cubicBezTo>
                  <a:lnTo>
                    <a:pt x="9704" y="2836"/>
                  </a:lnTo>
                  <a:cubicBezTo>
                    <a:pt x="9578" y="2805"/>
                    <a:pt x="9452" y="2805"/>
                    <a:pt x="9326" y="2805"/>
                  </a:cubicBezTo>
                  <a:cubicBezTo>
                    <a:pt x="8790" y="2805"/>
                    <a:pt x="8318" y="3246"/>
                    <a:pt x="8318" y="3813"/>
                  </a:cubicBezTo>
                  <a:lnTo>
                    <a:pt x="8318" y="3939"/>
                  </a:lnTo>
                  <a:cubicBezTo>
                    <a:pt x="8160" y="3750"/>
                    <a:pt x="8003" y="3592"/>
                    <a:pt x="7814" y="3435"/>
                  </a:cubicBezTo>
                  <a:cubicBezTo>
                    <a:pt x="7562" y="3246"/>
                    <a:pt x="7341" y="3088"/>
                    <a:pt x="7058" y="2994"/>
                  </a:cubicBezTo>
                  <a:cubicBezTo>
                    <a:pt x="7404" y="2647"/>
                    <a:pt x="7593" y="2206"/>
                    <a:pt x="7593" y="1734"/>
                  </a:cubicBezTo>
                  <a:cubicBezTo>
                    <a:pt x="7593" y="788"/>
                    <a:pt x="6806" y="1"/>
                    <a:pt x="58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"/>
          <p:cNvSpPr/>
          <p:nvPr/>
        </p:nvSpPr>
        <p:spPr>
          <a:xfrm>
            <a:off x="564250" y="2353388"/>
            <a:ext cx="639600" cy="621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06</a:t>
            </a:r>
            <a:endParaRPr b="1"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2" name="Google Shape;172;p16"/>
          <p:cNvSpPr/>
          <p:nvPr/>
        </p:nvSpPr>
        <p:spPr>
          <a:xfrm>
            <a:off x="2250300" y="2353388"/>
            <a:ext cx="639600" cy="621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07</a:t>
            </a:r>
            <a:endParaRPr b="1"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3" name="Google Shape;173;p16"/>
          <p:cNvSpPr/>
          <p:nvPr/>
        </p:nvSpPr>
        <p:spPr>
          <a:xfrm>
            <a:off x="3936350" y="2353388"/>
            <a:ext cx="639600" cy="621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08</a:t>
            </a:r>
            <a:endParaRPr b="1"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4" name="Google Shape;174;p16"/>
          <p:cNvSpPr/>
          <p:nvPr/>
        </p:nvSpPr>
        <p:spPr>
          <a:xfrm>
            <a:off x="5622399" y="2353388"/>
            <a:ext cx="639600" cy="621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09</a:t>
            </a:r>
            <a:endParaRPr b="1"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5" name="Google Shape;175;p16"/>
          <p:cNvSpPr/>
          <p:nvPr/>
        </p:nvSpPr>
        <p:spPr>
          <a:xfrm>
            <a:off x="7308449" y="2353388"/>
            <a:ext cx="639600" cy="621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</a:t>
            </a:r>
            <a:endParaRPr b="1"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6" name="Google Shape;176;p16"/>
          <p:cNvSpPr/>
          <p:nvPr/>
        </p:nvSpPr>
        <p:spPr>
          <a:xfrm>
            <a:off x="564250" y="1134675"/>
            <a:ext cx="639600" cy="621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7" name="Google Shape;177;p16"/>
          <p:cNvSpPr/>
          <p:nvPr/>
        </p:nvSpPr>
        <p:spPr>
          <a:xfrm>
            <a:off x="2250300" y="1134675"/>
            <a:ext cx="639600" cy="621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8" name="Google Shape;178;p16"/>
          <p:cNvSpPr/>
          <p:nvPr/>
        </p:nvSpPr>
        <p:spPr>
          <a:xfrm>
            <a:off x="3936350" y="1134675"/>
            <a:ext cx="639600" cy="621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9" name="Google Shape;179;p16"/>
          <p:cNvSpPr/>
          <p:nvPr/>
        </p:nvSpPr>
        <p:spPr>
          <a:xfrm>
            <a:off x="5622399" y="1134675"/>
            <a:ext cx="639600" cy="621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0" name="Google Shape;180;p16"/>
          <p:cNvSpPr/>
          <p:nvPr/>
        </p:nvSpPr>
        <p:spPr>
          <a:xfrm>
            <a:off x="7308449" y="1134675"/>
            <a:ext cx="639600" cy="621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1" name="Google Shape;181;p16"/>
          <p:cNvSpPr/>
          <p:nvPr/>
        </p:nvSpPr>
        <p:spPr>
          <a:xfrm>
            <a:off x="2394006" y="1281639"/>
            <a:ext cx="352156" cy="326962"/>
          </a:xfrm>
          <a:custGeom>
            <a:rect b="b" l="l" r="r" t="t"/>
            <a:pathLst>
              <a:path extrusionOk="0" h="19324" w="20204">
                <a:moveTo>
                  <a:pt x="12136" y="1129"/>
                </a:moveTo>
                <a:cubicBezTo>
                  <a:pt x="13730" y="1129"/>
                  <a:pt x="15325" y="1737"/>
                  <a:pt x="16538" y="2952"/>
                </a:cubicBezTo>
                <a:cubicBezTo>
                  <a:pt x="18969" y="5383"/>
                  <a:pt x="18969" y="9323"/>
                  <a:pt x="16538" y="11757"/>
                </a:cubicBezTo>
                <a:cubicBezTo>
                  <a:pt x="15341" y="12950"/>
                  <a:pt x="13747" y="13579"/>
                  <a:pt x="12129" y="13579"/>
                </a:cubicBezTo>
                <a:cubicBezTo>
                  <a:pt x="11233" y="13579"/>
                  <a:pt x="10329" y="13386"/>
                  <a:pt x="9482" y="12989"/>
                </a:cubicBezTo>
                <a:cubicBezTo>
                  <a:pt x="9461" y="12980"/>
                  <a:pt x="9440" y="12968"/>
                  <a:pt x="9419" y="12959"/>
                </a:cubicBezTo>
                <a:cubicBezTo>
                  <a:pt x="8794" y="12657"/>
                  <a:pt x="8223" y="12249"/>
                  <a:pt x="7734" y="11757"/>
                </a:cubicBezTo>
                <a:cubicBezTo>
                  <a:pt x="5306" y="9329"/>
                  <a:pt x="5306" y="5380"/>
                  <a:pt x="7734" y="2952"/>
                </a:cubicBezTo>
                <a:cubicBezTo>
                  <a:pt x="8948" y="1737"/>
                  <a:pt x="10542" y="1129"/>
                  <a:pt x="12136" y="1129"/>
                </a:cubicBezTo>
                <a:close/>
                <a:moveTo>
                  <a:pt x="5871" y="11216"/>
                </a:moveTo>
                <a:cubicBezTo>
                  <a:pt x="6475" y="12195"/>
                  <a:pt x="7296" y="13016"/>
                  <a:pt x="8271" y="13620"/>
                </a:cubicBezTo>
                <a:lnTo>
                  <a:pt x="7734" y="14160"/>
                </a:lnTo>
                <a:cubicBezTo>
                  <a:pt x="7622" y="14271"/>
                  <a:pt x="7477" y="14326"/>
                  <a:pt x="7332" y="14326"/>
                </a:cubicBezTo>
                <a:cubicBezTo>
                  <a:pt x="7188" y="14326"/>
                  <a:pt x="7044" y="14271"/>
                  <a:pt x="6934" y="14160"/>
                </a:cubicBezTo>
                <a:lnTo>
                  <a:pt x="5330" y="12557"/>
                </a:lnTo>
                <a:cubicBezTo>
                  <a:pt x="5110" y="12337"/>
                  <a:pt x="5110" y="11977"/>
                  <a:pt x="5330" y="11757"/>
                </a:cubicBezTo>
                <a:lnTo>
                  <a:pt x="5871" y="11216"/>
                </a:lnTo>
                <a:close/>
                <a:moveTo>
                  <a:pt x="4932" y="13762"/>
                </a:moveTo>
                <a:lnTo>
                  <a:pt x="5732" y="14562"/>
                </a:lnTo>
                <a:lnTo>
                  <a:pt x="4932" y="15362"/>
                </a:lnTo>
                <a:lnTo>
                  <a:pt x="4131" y="14562"/>
                </a:lnTo>
                <a:lnTo>
                  <a:pt x="4932" y="13762"/>
                </a:lnTo>
                <a:close/>
                <a:moveTo>
                  <a:pt x="3328" y="15362"/>
                </a:moveTo>
                <a:lnTo>
                  <a:pt x="4128" y="16162"/>
                </a:lnTo>
                <a:lnTo>
                  <a:pt x="2268" y="18025"/>
                </a:lnTo>
                <a:cubicBezTo>
                  <a:pt x="2157" y="18135"/>
                  <a:pt x="2013" y="18190"/>
                  <a:pt x="1868" y="18190"/>
                </a:cubicBezTo>
                <a:cubicBezTo>
                  <a:pt x="1723" y="18190"/>
                  <a:pt x="1577" y="18134"/>
                  <a:pt x="1465" y="18022"/>
                </a:cubicBezTo>
                <a:cubicBezTo>
                  <a:pt x="1245" y="17802"/>
                  <a:pt x="1245" y="17443"/>
                  <a:pt x="1465" y="17222"/>
                </a:cubicBezTo>
                <a:lnTo>
                  <a:pt x="3328" y="15362"/>
                </a:lnTo>
                <a:close/>
                <a:moveTo>
                  <a:pt x="12135" y="1"/>
                </a:moveTo>
                <a:cubicBezTo>
                  <a:pt x="10250" y="1"/>
                  <a:pt x="8365" y="718"/>
                  <a:pt x="6931" y="2152"/>
                </a:cubicBezTo>
                <a:cubicBezTo>
                  <a:pt x="4769" y="4311"/>
                  <a:pt x="4237" y="7493"/>
                  <a:pt x="5330" y="10157"/>
                </a:cubicBezTo>
                <a:lnTo>
                  <a:pt x="4527" y="10957"/>
                </a:lnTo>
                <a:cubicBezTo>
                  <a:pt x="4020" y="11467"/>
                  <a:pt x="3887" y="12240"/>
                  <a:pt x="4198" y="12892"/>
                </a:cubicBezTo>
                <a:lnTo>
                  <a:pt x="665" y="16422"/>
                </a:lnTo>
                <a:cubicBezTo>
                  <a:pt x="1" y="17086"/>
                  <a:pt x="1" y="18161"/>
                  <a:pt x="665" y="18825"/>
                </a:cubicBezTo>
                <a:cubicBezTo>
                  <a:pt x="996" y="19158"/>
                  <a:pt x="1431" y="19324"/>
                  <a:pt x="1865" y="19324"/>
                </a:cubicBezTo>
                <a:cubicBezTo>
                  <a:pt x="2300" y="19324"/>
                  <a:pt x="2735" y="19158"/>
                  <a:pt x="3066" y="18825"/>
                </a:cubicBezTo>
                <a:lnTo>
                  <a:pt x="6598" y="15293"/>
                </a:lnTo>
                <a:cubicBezTo>
                  <a:pt x="6831" y="15403"/>
                  <a:pt x="7081" y="15457"/>
                  <a:pt x="7328" y="15457"/>
                </a:cubicBezTo>
                <a:cubicBezTo>
                  <a:pt x="7770" y="15457"/>
                  <a:pt x="8206" y="15286"/>
                  <a:pt x="8531" y="14961"/>
                </a:cubicBezTo>
                <a:lnTo>
                  <a:pt x="9331" y="14163"/>
                </a:lnTo>
                <a:cubicBezTo>
                  <a:pt x="10241" y="14538"/>
                  <a:pt x="11190" y="14717"/>
                  <a:pt x="12127" y="14717"/>
                </a:cubicBezTo>
                <a:cubicBezTo>
                  <a:pt x="14530" y="14717"/>
                  <a:pt x="16858" y="13537"/>
                  <a:pt x="18256" y="11437"/>
                </a:cubicBezTo>
                <a:cubicBezTo>
                  <a:pt x="20204" y="8520"/>
                  <a:pt x="19821" y="4631"/>
                  <a:pt x="17342" y="2152"/>
                </a:cubicBezTo>
                <a:cubicBezTo>
                  <a:pt x="15906" y="718"/>
                  <a:pt x="14020" y="1"/>
                  <a:pt x="1213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182" name="Google Shape;182;p16"/>
          <p:cNvSpPr/>
          <p:nvPr/>
        </p:nvSpPr>
        <p:spPr>
          <a:xfrm>
            <a:off x="2510417" y="1319928"/>
            <a:ext cx="192427" cy="172178"/>
          </a:xfrm>
          <a:custGeom>
            <a:rect b="b" l="l" r="r" t="t"/>
            <a:pathLst>
              <a:path extrusionOk="0" h="10176" w="11040">
                <a:moveTo>
                  <a:pt x="5456" y="1133"/>
                </a:moveTo>
                <a:cubicBezTo>
                  <a:pt x="6487" y="1133"/>
                  <a:pt x="7500" y="1535"/>
                  <a:pt x="8259" y="2293"/>
                </a:cubicBezTo>
                <a:cubicBezTo>
                  <a:pt x="9802" y="3839"/>
                  <a:pt x="9802" y="6348"/>
                  <a:pt x="8259" y="7897"/>
                </a:cubicBezTo>
                <a:cubicBezTo>
                  <a:pt x="7501" y="8653"/>
                  <a:pt x="6489" y="9055"/>
                  <a:pt x="5460" y="9055"/>
                </a:cubicBezTo>
                <a:cubicBezTo>
                  <a:pt x="4948" y="9055"/>
                  <a:pt x="4433" y="8956"/>
                  <a:pt x="3941" y="8751"/>
                </a:cubicBezTo>
                <a:cubicBezTo>
                  <a:pt x="2462" y="8138"/>
                  <a:pt x="1499" y="6695"/>
                  <a:pt x="1499" y="5095"/>
                </a:cubicBezTo>
                <a:cubicBezTo>
                  <a:pt x="1499" y="3491"/>
                  <a:pt x="2462" y="2048"/>
                  <a:pt x="3941" y="1435"/>
                </a:cubicBezTo>
                <a:cubicBezTo>
                  <a:pt x="4431" y="1232"/>
                  <a:pt x="4946" y="1133"/>
                  <a:pt x="5456" y="1133"/>
                </a:cubicBezTo>
                <a:close/>
                <a:moveTo>
                  <a:pt x="5468" y="1"/>
                </a:moveTo>
                <a:cubicBezTo>
                  <a:pt x="5465" y="1"/>
                  <a:pt x="5461" y="1"/>
                  <a:pt x="5457" y="1"/>
                </a:cubicBezTo>
                <a:cubicBezTo>
                  <a:pt x="3029" y="4"/>
                  <a:pt x="943" y="1719"/>
                  <a:pt x="472" y="4098"/>
                </a:cubicBezTo>
                <a:cubicBezTo>
                  <a:pt x="1" y="6481"/>
                  <a:pt x="1275" y="8860"/>
                  <a:pt x="3519" y="9787"/>
                </a:cubicBezTo>
                <a:cubicBezTo>
                  <a:pt x="4151" y="10049"/>
                  <a:pt x="4811" y="10175"/>
                  <a:pt x="5463" y="10175"/>
                </a:cubicBezTo>
                <a:cubicBezTo>
                  <a:pt x="7120" y="10175"/>
                  <a:pt x="8725" y="9362"/>
                  <a:pt x="9693" y="7912"/>
                </a:cubicBezTo>
                <a:cubicBezTo>
                  <a:pt x="11040" y="5895"/>
                  <a:pt x="10774" y="3207"/>
                  <a:pt x="9059" y="1492"/>
                </a:cubicBezTo>
                <a:cubicBezTo>
                  <a:pt x="8108" y="535"/>
                  <a:pt x="6814" y="1"/>
                  <a:pt x="546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183" name="Google Shape;183;p16"/>
          <p:cNvSpPr/>
          <p:nvPr/>
        </p:nvSpPr>
        <p:spPr>
          <a:xfrm>
            <a:off x="7459599" y="1281871"/>
            <a:ext cx="337253" cy="326518"/>
          </a:xfrm>
          <a:custGeom>
            <a:rect b="b" l="l" r="r" t="t"/>
            <a:pathLst>
              <a:path extrusionOk="0" h="11721" w="11752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6"/>
          <p:cNvSpPr/>
          <p:nvPr/>
        </p:nvSpPr>
        <p:spPr>
          <a:xfrm>
            <a:off x="5971030" y="1302122"/>
            <a:ext cx="71266" cy="162906"/>
          </a:xfrm>
          <a:custGeom>
            <a:rect b="b" l="l" r="r" t="t"/>
            <a:pathLst>
              <a:path extrusionOk="0" h="5861" w="2489">
                <a:moveTo>
                  <a:pt x="1229" y="0"/>
                </a:moveTo>
                <a:cubicBezTo>
                  <a:pt x="977" y="0"/>
                  <a:pt x="819" y="189"/>
                  <a:pt x="819" y="441"/>
                </a:cubicBezTo>
                <a:lnTo>
                  <a:pt x="819" y="694"/>
                </a:lnTo>
                <a:cubicBezTo>
                  <a:pt x="347" y="883"/>
                  <a:pt x="0" y="1324"/>
                  <a:pt x="0" y="1891"/>
                </a:cubicBezTo>
                <a:cubicBezTo>
                  <a:pt x="0" y="2552"/>
                  <a:pt x="536" y="2962"/>
                  <a:pt x="977" y="3277"/>
                </a:cubicBezTo>
                <a:cubicBezTo>
                  <a:pt x="1292" y="3497"/>
                  <a:pt x="1638" y="3749"/>
                  <a:pt x="1638" y="3970"/>
                </a:cubicBezTo>
                <a:cubicBezTo>
                  <a:pt x="1607" y="4254"/>
                  <a:pt x="1418" y="4411"/>
                  <a:pt x="1197" y="4411"/>
                </a:cubicBezTo>
                <a:cubicBezTo>
                  <a:pt x="977" y="4411"/>
                  <a:pt x="819" y="4222"/>
                  <a:pt x="819" y="3970"/>
                </a:cubicBezTo>
                <a:cubicBezTo>
                  <a:pt x="819" y="3749"/>
                  <a:pt x="630" y="3560"/>
                  <a:pt x="410" y="3560"/>
                </a:cubicBezTo>
                <a:cubicBezTo>
                  <a:pt x="189" y="3560"/>
                  <a:pt x="0" y="3749"/>
                  <a:pt x="0" y="3970"/>
                </a:cubicBezTo>
                <a:cubicBezTo>
                  <a:pt x="0" y="4537"/>
                  <a:pt x="347" y="4978"/>
                  <a:pt x="819" y="5167"/>
                </a:cubicBezTo>
                <a:lnTo>
                  <a:pt x="819" y="5419"/>
                </a:lnTo>
                <a:cubicBezTo>
                  <a:pt x="819" y="5671"/>
                  <a:pt x="1008" y="5860"/>
                  <a:pt x="1197" y="5860"/>
                </a:cubicBezTo>
                <a:cubicBezTo>
                  <a:pt x="1449" y="5860"/>
                  <a:pt x="1638" y="5671"/>
                  <a:pt x="1638" y="5419"/>
                </a:cubicBezTo>
                <a:lnTo>
                  <a:pt x="1638" y="5167"/>
                </a:lnTo>
                <a:cubicBezTo>
                  <a:pt x="2111" y="5010"/>
                  <a:pt x="2489" y="4537"/>
                  <a:pt x="2489" y="3970"/>
                </a:cubicBezTo>
                <a:cubicBezTo>
                  <a:pt x="2489" y="3308"/>
                  <a:pt x="1922" y="2930"/>
                  <a:pt x="1481" y="2615"/>
                </a:cubicBezTo>
                <a:cubicBezTo>
                  <a:pt x="1166" y="2363"/>
                  <a:pt x="819" y="2143"/>
                  <a:pt x="819" y="1891"/>
                </a:cubicBezTo>
                <a:cubicBezTo>
                  <a:pt x="819" y="1670"/>
                  <a:pt x="1008" y="1450"/>
                  <a:pt x="1229" y="1450"/>
                </a:cubicBezTo>
                <a:cubicBezTo>
                  <a:pt x="1449" y="1450"/>
                  <a:pt x="1638" y="1670"/>
                  <a:pt x="1638" y="1891"/>
                </a:cubicBezTo>
                <a:cubicBezTo>
                  <a:pt x="1638" y="2111"/>
                  <a:pt x="1859" y="2332"/>
                  <a:pt x="2048" y="2332"/>
                </a:cubicBezTo>
                <a:cubicBezTo>
                  <a:pt x="2269" y="2332"/>
                  <a:pt x="2489" y="2111"/>
                  <a:pt x="2489" y="1891"/>
                </a:cubicBezTo>
                <a:cubicBezTo>
                  <a:pt x="2489" y="1324"/>
                  <a:pt x="2111" y="914"/>
                  <a:pt x="1638" y="694"/>
                </a:cubicBezTo>
                <a:lnTo>
                  <a:pt x="1638" y="441"/>
                </a:lnTo>
                <a:cubicBezTo>
                  <a:pt x="1638" y="189"/>
                  <a:pt x="1449" y="0"/>
                  <a:pt x="122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6"/>
          <p:cNvSpPr/>
          <p:nvPr/>
        </p:nvSpPr>
        <p:spPr>
          <a:xfrm>
            <a:off x="5759031" y="1267961"/>
            <a:ext cx="366267" cy="354247"/>
          </a:xfrm>
          <a:custGeom>
            <a:rect b="b" l="l" r="r" t="t"/>
            <a:pathLst>
              <a:path extrusionOk="0" h="12745" w="12792">
                <a:moveTo>
                  <a:pt x="8601" y="914"/>
                </a:moveTo>
                <a:cubicBezTo>
                  <a:pt x="10429" y="914"/>
                  <a:pt x="11909" y="2427"/>
                  <a:pt x="11909" y="4222"/>
                </a:cubicBezTo>
                <a:cubicBezTo>
                  <a:pt x="11909" y="6050"/>
                  <a:pt x="10429" y="7530"/>
                  <a:pt x="8601" y="7530"/>
                </a:cubicBezTo>
                <a:cubicBezTo>
                  <a:pt x="7971" y="7530"/>
                  <a:pt x="7404" y="7373"/>
                  <a:pt x="6869" y="7026"/>
                </a:cubicBezTo>
                <a:lnTo>
                  <a:pt x="7089" y="6270"/>
                </a:lnTo>
                <a:cubicBezTo>
                  <a:pt x="7144" y="5997"/>
                  <a:pt x="6938" y="5748"/>
                  <a:pt x="6677" y="5748"/>
                </a:cubicBezTo>
                <a:cubicBezTo>
                  <a:pt x="6637" y="5748"/>
                  <a:pt x="6596" y="5754"/>
                  <a:pt x="6554" y="5766"/>
                </a:cubicBezTo>
                <a:lnTo>
                  <a:pt x="5829" y="5955"/>
                </a:lnTo>
                <a:cubicBezTo>
                  <a:pt x="5514" y="5451"/>
                  <a:pt x="5293" y="4852"/>
                  <a:pt x="5293" y="4222"/>
                </a:cubicBezTo>
                <a:cubicBezTo>
                  <a:pt x="5293" y="2364"/>
                  <a:pt x="6774" y="914"/>
                  <a:pt x="8601" y="914"/>
                </a:cubicBezTo>
                <a:close/>
                <a:moveTo>
                  <a:pt x="6050" y="6711"/>
                </a:moveTo>
                <a:lnTo>
                  <a:pt x="5041" y="10303"/>
                </a:lnTo>
                <a:lnTo>
                  <a:pt x="4789" y="9421"/>
                </a:lnTo>
                <a:cubicBezTo>
                  <a:pt x="4749" y="9221"/>
                  <a:pt x="4571" y="9098"/>
                  <a:pt x="4389" y="9098"/>
                </a:cubicBezTo>
                <a:cubicBezTo>
                  <a:pt x="4284" y="9098"/>
                  <a:pt x="4177" y="9139"/>
                  <a:pt x="4096" y="9232"/>
                </a:cubicBezTo>
                <a:lnTo>
                  <a:pt x="1418" y="11910"/>
                </a:lnTo>
                <a:lnTo>
                  <a:pt x="820" y="11311"/>
                </a:lnTo>
                <a:lnTo>
                  <a:pt x="3529" y="8665"/>
                </a:lnTo>
                <a:cubicBezTo>
                  <a:pt x="3781" y="8444"/>
                  <a:pt x="3655" y="8034"/>
                  <a:pt x="3340" y="7971"/>
                </a:cubicBezTo>
                <a:lnTo>
                  <a:pt x="2458" y="7719"/>
                </a:lnTo>
                <a:lnTo>
                  <a:pt x="6050" y="6711"/>
                </a:lnTo>
                <a:close/>
                <a:moveTo>
                  <a:pt x="8664" y="1"/>
                </a:moveTo>
                <a:cubicBezTo>
                  <a:pt x="6365" y="1"/>
                  <a:pt x="4506" y="1860"/>
                  <a:pt x="4506" y="4159"/>
                </a:cubicBezTo>
                <a:cubicBezTo>
                  <a:pt x="4506" y="4852"/>
                  <a:pt x="4663" y="5514"/>
                  <a:pt x="5041" y="6113"/>
                </a:cubicBezTo>
                <a:lnTo>
                  <a:pt x="820" y="7341"/>
                </a:lnTo>
                <a:cubicBezTo>
                  <a:pt x="631" y="7373"/>
                  <a:pt x="505" y="7562"/>
                  <a:pt x="505" y="7719"/>
                </a:cubicBezTo>
                <a:cubicBezTo>
                  <a:pt x="505" y="7940"/>
                  <a:pt x="631" y="8097"/>
                  <a:pt x="820" y="8129"/>
                </a:cubicBezTo>
                <a:lnTo>
                  <a:pt x="2458" y="8570"/>
                </a:lnTo>
                <a:lnTo>
                  <a:pt x="316" y="10712"/>
                </a:lnTo>
                <a:cubicBezTo>
                  <a:pt x="1" y="11027"/>
                  <a:pt x="1" y="11563"/>
                  <a:pt x="316" y="11910"/>
                </a:cubicBezTo>
                <a:lnTo>
                  <a:pt x="883" y="12508"/>
                </a:lnTo>
                <a:cubicBezTo>
                  <a:pt x="1040" y="12666"/>
                  <a:pt x="1253" y="12744"/>
                  <a:pt x="1469" y="12744"/>
                </a:cubicBezTo>
                <a:cubicBezTo>
                  <a:pt x="1686" y="12744"/>
                  <a:pt x="1907" y="12666"/>
                  <a:pt x="2080" y="12508"/>
                </a:cubicBezTo>
                <a:lnTo>
                  <a:pt x="4254" y="10334"/>
                </a:lnTo>
                <a:lnTo>
                  <a:pt x="4663" y="11973"/>
                </a:lnTo>
                <a:cubicBezTo>
                  <a:pt x="4727" y="12181"/>
                  <a:pt x="4906" y="12292"/>
                  <a:pt x="5078" y="12292"/>
                </a:cubicBezTo>
                <a:cubicBezTo>
                  <a:pt x="5244" y="12292"/>
                  <a:pt x="5405" y="12189"/>
                  <a:pt x="5451" y="11973"/>
                </a:cubicBezTo>
                <a:lnTo>
                  <a:pt x="6680" y="7782"/>
                </a:lnTo>
                <a:cubicBezTo>
                  <a:pt x="7278" y="8097"/>
                  <a:pt x="7940" y="8286"/>
                  <a:pt x="8664" y="8286"/>
                </a:cubicBezTo>
                <a:cubicBezTo>
                  <a:pt x="10933" y="8286"/>
                  <a:pt x="12792" y="6428"/>
                  <a:pt x="12792" y="4159"/>
                </a:cubicBezTo>
                <a:cubicBezTo>
                  <a:pt x="12792" y="1860"/>
                  <a:pt x="10933" y="1"/>
                  <a:pt x="866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6"/>
          <p:cNvSpPr txBox="1"/>
          <p:nvPr/>
        </p:nvSpPr>
        <p:spPr>
          <a:xfrm>
            <a:off x="351314" y="3451805"/>
            <a:ext cx="14994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Safe</a:t>
            </a:r>
            <a:endParaRPr b="1" sz="21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7" name="Google Shape;187;p16"/>
          <p:cNvSpPr txBox="1"/>
          <p:nvPr/>
        </p:nvSpPr>
        <p:spPr>
          <a:xfrm>
            <a:off x="238116" y="3873709"/>
            <a:ext cx="1499532" cy="815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&lt; 40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℃, 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Topple limit &gt; 60°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16"/>
          <p:cNvSpPr/>
          <p:nvPr/>
        </p:nvSpPr>
        <p:spPr>
          <a:xfrm>
            <a:off x="646541" y="3312339"/>
            <a:ext cx="89700" cy="936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189" name="Google Shape;189;p16"/>
          <p:cNvSpPr txBox="1"/>
          <p:nvPr/>
        </p:nvSpPr>
        <p:spPr>
          <a:xfrm>
            <a:off x="2094916" y="3583967"/>
            <a:ext cx="1499532" cy="37602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Lightweight and Portable </a:t>
            </a:r>
            <a:endParaRPr b="1" sz="21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0" name="Google Shape;190;p16"/>
          <p:cNvSpPr txBox="1"/>
          <p:nvPr/>
        </p:nvSpPr>
        <p:spPr>
          <a:xfrm>
            <a:off x="2094925" y="4137922"/>
            <a:ext cx="14994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&lt;15lbs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" name="Google Shape;191;p16"/>
          <p:cNvSpPr/>
          <p:nvPr/>
        </p:nvSpPr>
        <p:spPr>
          <a:xfrm>
            <a:off x="2429033" y="3312448"/>
            <a:ext cx="89700" cy="936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192" name="Google Shape;192;p16"/>
          <p:cNvSpPr txBox="1"/>
          <p:nvPr/>
        </p:nvSpPr>
        <p:spPr>
          <a:xfrm>
            <a:off x="3838516" y="3497567"/>
            <a:ext cx="1499532" cy="37602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Durable</a:t>
            </a:r>
            <a:endParaRPr b="1" sz="21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3" name="Google Shape;193;p16"/>
          <p:cNvSpPr txBox="1"/>
          <p:nvPr/>
        </p:nvSpPr>
        <p:spPr>
          <a:xfrm>
            <a:off x="3838516" y="3774942"/>
            <a:ext cx="1499532" cy="815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Lifespan- 5 years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" name="Google Shape;194;p16"/>
          <p:cNvSpPr/>
          <p:nvPr/>
        </p:nvSpPr>
        <p:spPr>
          <a:xfrm>
            <a:off x="4211524" y="3312448"/>
            <a:ext cx="89700" cy="936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195" name="Google Shape;195;p16"/>
          <p:cNvSpPr/>
          <p:nvPr/>
        </p:nvSpPr>
        <p:spPr>
          <a:xfrm>
            <a:off x="935160" y="1314648"/>
            <a:ext cx="103162" cy="99206"/>
          </a:xfrm>
          <a:custGeom>
            <a:rect b="b" l="l" r="r" t="t"/>
            <a:pathLst>
              <a:path extrusionOk="0" h="3403" w="3435">
                <a:moveTo>
                  <a:pt x="379" y="0"/>
                </a:moveTo>
                <a:cubicBezTo>
                  <a:pt x="158" y="0"/>
                  <a:pt x="1" y="158"/>
                  <a:pt x="1" y="347"/>
                </a:cubicBezTo>
                <a:cubicBezTo>
                  <a:pt x="1" y="536"/>
                  <a:pt x="158" y="693"/>
                  <a:pt x="379" y="693"/>
                </a:cubicBezTo>
                <a:lnTo>
                  <a:pt x="1072" y="693"/>
                </a:lnTo>
                <a:cubicBezTo>
                  <a:pt x="1639" y="693"/>
                  <a:pt x="2111" y="1166"/>
                  <a:pt x="2111" y="1733"/>
                </a:cubicBezTo>
                <a:lnTo>
                  <a:pt x="2111" y="2269"/>
                </a:lnTo>
                <a:lnTo>
                  <a:pt x="1985" y="2174"/>
                </a:lnTo>
                <a:cubicBezTo>
                  <a:pt x="1922" y="2111"/>
                  <a:pt x="1836" y="2080"/>
                  <a:pt x="1749" y="2080"/>
                </a:cubicBezTo>
                <a:cubicBezTo>
                  <a:pt x="1663" y="2080"/>
                  <a:pt x="1576" y="2111"/>
                  <a:pt x="1513" y="2174"/>
                </a:cubicBezTo>
                <a:cubicBezTo>
                  <a:pt x="1387" y="2269"/>
                  <a:pt x="1387" y="2521"/>
                  <a:pt x="1513" y="2647"/>
                </a:cubicBezTo>
                <a:lnTo>
                  <a:pt x="2174" y="3308"/>
                </a:lnTo>
                <a:cubicBezTo>
                  <a:pt x="2237" y="3371"/>
                  <a:pt x="2324" y="3403"/>
                  <a:pt x="2411" y="3403"/>
                </a:cubicBezTo>
                <a:cubicBezTo>
                  <a:pt x="2497" y="3403"/>
                  <a:pt x="2584" y="3371"/>
                  <a:pt x="2647" y="3308"/>
                </a:cubicBezTo>
                <a:lnTo>
                  <a:pt x="3309" y="2647"/>
                </a:lnTo>
                <a:cubicBezTo>
                  <a:pt x="3435" y="2521"/>
                  <a:pt x="3435" y="2269"/>
                  <a:pt x="3309" y="2174"/>
                </a:cubicBezTo>
                <a:cubicBezTo>
                  <a:pt x="3261" y="2111"/>
                  <a:pt x="3175" y="2080"/>
                  <a:pt x="3084" y="2080"/>
                </a:cubicBezTo>
                <a:cubicBezTo>
                  <a:pt x="2994" y="2080"/>
                  <a:pt x="2899" y="2111"/>
                  <a:pt x="2836" y="2174"/>
                </a:cubicBezTo>
                <a:lnTo>
                  <a:pt x="2742" y="2269"/>
                </a:lnTo>
                <a:lnTo>
                  <a:pt x="2742" y="1733"/>
                </a:lnTo>
                <a:cubicBezTo>
                  <a:pt x="2773" y="788"/>
                  <a:pt x="1985" y="0"/>
                  <a:pt x="107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6"/>
          <p:cNvSpPr/>
          <p:nvPr/>
        </p:nvSpPr>
        <p:spPr>
          <a:xfrm>
            <a:off x="792299" y="1514873"/>
            <a:ext cx="102201" cy="100139"/>
          </a:xfrm>
          <a:custGeom>
            <a:rect b="b" l="l" r="r" t="t"/>
            <a:pathLst>
              <a:path extrusionOk="0" h="3435" w="3403">
                <a:moveTo>
                  <a:pt x="1024" y="0"/>
                </a:moveTo>
                <a:cubicBezTo>
                  <a:pt x="938" y="0"/>
                  <a:pt x="851" y="32"/>
                  <a:pt x="788" y="95"/>
                </a:cubicBezTo>
                <a:lnTo>
                  <a:pt x="126" y="756"/>
                </a:lnTo>
                <a:cubicBezTo>
                  <a:pt x="0" y="882"/>
                  <a:pt x="0" y="1134"/>
                  <a:pt x="126" y="1229"/>
                </a:cubicBezTo>
                <a:cubicBezTo>
                  <a:pt x="189" y="1292"/>
                  <a:pt x="276" y="1323"/>
                  <a:pt x="363" y="1323"/>
                </a:cubicBezTo>
                <a:cubicBezTo>
                  <a:pt x="449" y="1323"/>
                  <a:pt x="536" y="1292"/>
                  <a:pt x="599" y="1229"/>
                </a:cubicBezTo>
                <a:lnTo>
                  <a:pt x="725" y="1134"/>
                </a:lnTo>
                <a:lnTo>
                  <a:pt x="725" y="1670"/>
                </a:lnTo>
                <a:cubicBezTo>
                  <a:pt x="662" y="2174"/>
                  <a:pt x="820" y="2615"/>
                  <a:pt x="1135" y="2930"/>
                </a:cubicBezTo>
                <a:cubicBezTo>
                  <a:pt x="1450" y="3245"/>
                  <a:pt x="1891" y="3434"/>
                  <a:pt x="2363" y="3434"/>
                </a:cubicBezTo>
                <a:lnTo>
                  <a:pt x="3025" y="3434"/>
                </a:lnTo>
                <a:cubicBezTo>
                  <a:pt x="3245" y="3434"/>
                  <a:pt x="3403" y="3277"/>
                  <a:pt x="3403" y="3088"/>
                </a:cubicBezTo>
                <a:cubicBezTo>
                  <a:pt x="3403" y="2899"/>
                  <a:pt x="3245" y="2741"/>
                  <a:pt x="3025" y="2741"/>
                </a:cubicBezTo>
                <a:lnTo>
                  <a:pt x="2363" y="2741"/>
                </a:lnTo>
                <a:cubicBezTo>
                  <a:pt x="1828" y="2741"/>
                  <a:pt x="1355" y="2269"/>
                  <a:pt x="1355" y="1670"/>
                </a:cubicBezTo>
                <a:lnTo>
                  <a:pt x="1355" y="1134"/>
                </a:lnTo>
                <a:lnTo>
                  <a:pt x="1450" y="1229"/>
                </a:lnTo>
                <a:cubicBezTo>
                  <a:pt x="1513" y="1292"/>
                  <a:pt x="1607" y="1323"/>
                  <a:pt x="1698" y="1323"/>
                </a:cubicBezTo>
                <a:cubicBezTo>
                  <a:pt x="1788" y="1323"/>
                  <a:pt x="1875" y="1292"/>
                  <a:pt x="1922" y="1229"/>
                </a:cubicBezTo>
                <a:cubicBezTo>
                  <a:pt x="2048" y="1134"/>
                  <a:pt x="2048" y="882"/>
                  <a:pt x="1922" y="756"/>
                </a:cubicBezTo>
                <a:lnTo>
                  <a:pt x="1261" y="95"/>
                </a:lnTo>
                <a:cubicBezTo>
                  <a:pt x="1198" y="32"/>
                  <a:pt x="1111" y="0"/>
                  <a:pt x="10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6"/>
          <p:cNvSpPr/>
          <p:nvPr/>
        </p:nvSpPr>
        <p:spPr>
          <a:xfrm>
            <a:off x="709983" y="1275145"/>
            <a:ext cx="227106" cy="220451"/>
          </a:xfrm>
          <a:custGeom>
            <a:rect b="b" l="l" r="r" t="t"/>
            <a:pathLst>
              <a:path extrusionOk="0" h="7562" w="7562">
                <a:moveTo>
                  <a:pt x="3718" y="694"/>
                </a:moveTo>
                <a:cubicBezTo>
                  <a:pt x="5073" y="694"/>
                  <a:pt x="6144" y="1733"/>
                  <a:pt x="6144" y="3088"/>
                </a:cubicBezTo>
                <a:lnTo>
                  <a:pt x="6144" y="3466"/>
                </a:lnTo>
                <a:lnTo>
                  <a:pt x="6081" y="3466"/>
                </a:lnTo>
                <a:cubicBezTo>
                  <a:pt x="5986" y="2647"/>
                  <a:pt x="5262" y="2048"/>
                  <a:pt x="4411" y="2048"/>
                </a:cubicBezTo>
                <a:lnTo>
                  <a:pt x="3025" y="2048"/>
                </a:lnTo>
                <a:cubicBezTo>
                  <a:pt x="2143" y="2048"/>
                  <a:pt x="1481" y="2678"/>
                  <a:pt x="1324" y="3466"/>
                </a:cubicBezTo>
                <a:lnTo>
                  <a:pt x="1292" y="3466"/>
                </a:lnTo>
                <a:lnTo>
                  <a:pt x="1292" y="3088"/>
                </a:lnTo>
                <a:cubicBezTo>
                  <a:pt x="1355" y="1733"/>
                  <a:pt x="2426" y="694"/>
                  <a:pt x="3718" y="694"/>
                </a:cubicBezTo>
                <a:close/>
                <a:moveTo>
                  <a:pt x="4380" y="2741"/>
                </a:moveTo>
                <a:cubicBezTo>
                  <a:pt x="4915" y="2741"/>
                  <a:pt x="5388" y="3214"/>
                  <a:pt x="5388" y="3750"/>
                </a:cubicBezTo>
                <a:lnTo>
                  <a:pt x="5388" y="4096"/>
                </a:lnTo>
                <a:lnTo>
                  <a:pt x="5388" y="4096"/>
                </a:lnTo>
                <a:cubicBezTo>
                  <a:pt x="5153" y="4096"/>
                  <a:pt x="4907" y="4091"/>
                  <a:pt x="4821" y="4033"/>
                </a:cubicBezTo>
                <a:cubicBezTo>
                  <a:pt x="4789" y="4002"/>
                  <a:pt x="4758" y="3876"/>
                  <a:pt x="4758" y="3781"/>
                </a:cubicBezTo>
                <a:cubicBezTo>
                  <a:pt x="4758" y="3592"/>
                  <a:pt x="4600" y="3435"/>
                  <a:pt x="4411" y="3435"/>
                </a:cubicBezTo>
                <a:cubicBezTo>
                  <a:pt x="4191" y="3435"/>
                  <a:pt x="4033" y="3592"/>
                  <a:pt x="4033" y="3781"/>
                </a:cubicBezTo>
                <a:cubicBezTo>
                  <a:pt x="4033" y="3876"/>
                  <a:pt x="4033" y="4002"/>
                  <a:pt x="3970" y="4033"/>
                </a:cubicBezTo>
                <a:cubicBezTo>
                  <a:pt x="3907" y="4096"/>
                  <a:pt x="3757" y="4112"/>
                  <a:pt x="3576" y="4112"/>
                </a:cubicBezTo>
                <a:cubicBezTo>
                  <a:pt x="3395" y="4112"/>
                  <a:pt x="3182" y="4096"/>
                  <a:pt x="2993" y="4096"/>
                </a:cubicBezTo>
                <a:lnTo>
                  <a:pt x="1954" y="4096"/>
                </a:lnTo>
                <a:lnTo>
                  <a:pt x="1954" y="3750"/>
                </a:lnTo>
                <a:cubicBezTo>
                  <a:pt x="1954" y="3214"/>
                  <a:pt x="2426" y="2741"/>
                  <a:pt x="2993" y="2741"/>
                </a:cubicBezTo>
                <a:close/>
                <a:moveTo>
                  <a:pt x="1009" y="4065"/>
                </a:moveTo>
                <a:cubicBezTo>
                  <a:pt x="1198" y="4065"/>
                  <a:pt x="1355" y="4222"/>
                  <a:pt x="1355" y="4411"/>
                </a:cubicBezTo>
                <a:lnTo>
                  <a:pt x="1355" y="5104"/>
                </a:lnTo>
                <a:cubicBezTo>
                  <a:pt x="1355" y="5293"/>
                  <a:pt x="1198" y="5451"/>
                  <a:pt x="1009" y="5451"/>
                </a:cubicBezTo>
                <a:cubicBezTo>
                  <a:pt x="820" y="5451"/>
                  <a:pt x="662" y="5293"/>
                  <a:pt x="662" y="5104"/>
                </a:cubicBezTo>
                <a:lnTo>
                  <a:pt x="662" y="4411"/>
                </a:lnTo>
                <a:cubicBezTo>
                  <a:pt x="662" y="4222"/>
                  <a:pt x="820" y="4065"/>
                  <a:pt x="1009" y="4065"/>
                </a:cubicBezTo>
                <a:close/>
                <a:moveTo>
                  <a:pt x="6490" y="4096"/>
                </a:moveTo>
                <a:cubicBezTo>
                  <a:pt x="6679" y="4096"/>
                  <a:pt x="6837" y="4254"/>
                  <a:pt x="6837" y="4474"/>
                </a:cubicBezTo>
                <a:lnTo>
                  <a:pt x="6837" y="5136"/>
                </a:lnTo>
                <a:cubicBezTo>
                  <a:pt x="6837" y="5325"/>
                  <a:pt x="6679" y="5482"/>
                  <a:pt x="6490" y="5482"/>
                </a:cubicBezTo>
                <a:cubicBezTo>
                  <a:pt x="6301" y="5482"/>
                  <a:pt x="6144" y="5325"/>
                  <a:pt x="6144" y="5136"/>
                </a:cubicBezTo>
                <a:lnTo>
                  <a:pt x="6144" y="4474"/>
                </a:lnTo>
                <a:cubicBezTo>
                  <a:pt x="6144" y="4254"/>
                  <a:pt x="6301" y="4096"/>
                  <a:pt x="6490" y="4096"/>
                </a:cubicBezTo>
                <a:close/>
                <a:moveTo>
                  <a:pt x="4443" y="4537"/>
                </a:moveTo>
                <a:cubicBezTo>
                  <a:pt x="4726" y="4726"/>
                  <a:pt x="5073" y="4789"/>
                  <a:pt x="5451" y="4789"/>
                </a:cubicBezTo>
                <a:lnTo>
                  <a:pt x="5451" y="5136"/>
                </a:lnTo>
                <a:cubicBezTo>
                  <a:pt x="5451" y="6081"/>
                  <a:pt x="4663" y="6869"/>
                  <a:pt x="3718" y="6869"/>
                </a:cubicBezTo>
                <a:cubicBezTo>
                  <a:pt x="2773" y="6869"/>
                  <a:pt x="2048" y="6081"/>
                  <a:pt x="2048" y="5136"/>
                </a:cubicBezTo>
                <a:lnTo>
                  <a:pt x="2048" y="4789"/>
                </a:lnTo>
                <a:lnTo>
                  <a:pt x="3056" y="4789"/>
                </a:lnTo>
                <a:cubicBezTo>
                  <a:pt x="3148" y="4789"/>
                  <a:pt x="3241" y="4790"/>
                  <a:pt x="3333" y="4790"/>
                </a:cubicBezTo>
                <a:cubicBezTo>
                  <a:pt x="3749" y="4790"/>
                  <a:pt x="4159" y="4769"/>
                  <a:pt x="4443" y="4537"/>
                </a:cubicBezTo>
                <a:close/>
                <a:moveTo>
                  <a:pt x="3813" y="1"/>
                </a:moveTo>
                <a:cubicBezTo>
                  <a:pt x="2111" y="1"/>
                  <a:pt x="725" y="1387"/>
                  <a:pt x="725" y="3088"/>
                </a:cubicBezTo>
                <a:lnTo>
                  <a:pt x="725" y="3466"/>
                </a:lnTo>
                <a:cubicBezTo>
                  <a:pt x="347" y="3624"/>
                  <a:pt x="63" y="4002"/>
                  <a:pt x="63" y="4474"/>
                </a:cubicBezTo>
                <a:lnTo>
                  <a:pt x="63" y="5136"/>
                </a:lnTo>
                <a:cubicBezTo>
                  <a:pt x="0" y="5671"/>
                  <a:pt x="473" y="6144"/>
                  <a:pt x="1009" y="6144"/>
                </a:cubicBezTo>
                <a:cubicBezTo>
                  <a:pt x="1198" y="6144"/>
                  <a:pt x="1355" y="6112"/>
                  <a:pt x="1513" y="6049"/>
                </a:cubicBezTo>
                <a:cubicBezTo>
                  <a:pt x="1891" y="6932"/>
                  <a:pt x="2741" y="7562"/>
                  <a:pt x="3781" y="7562"/>
                </a:cubicBezTo>
                <a:cubicBezTo>
                  <a:pt x="4789" y="7562"/>
                  <a:pt x="5671" y="6932"/>
                  <a:pt x="6018" y="6049"/>
                </a:cubicBezTo>
                <a:cubicBezTo>
                  <a:pt x="6175" y="6112"/>
                  <a:pt x="6333" y="6144"/>
                  <a:pt x="6522" y="6144"/>
                </a:cubicBezTo>
                <a:cubicBezTo>
                  <a:pt x="7089" y="6144"/>
                  <a:pt x="7562" y="5671"/>
                  <a:pt x="7562" y="5136"/>
                </a:cubicBezTo>
                <a:lnTo>
                  <a:pt x="7562" y="4474"/>
                </a:lnTo>
                <a:cubicBezTo>
                  <a:pt x="7562" y="4033"/>
                  <a:pt x="7278" y="3624"/>
                  <a:pt x="6869" y="3466"/>
                </a:cubicBezTo>
                <a:lnTo>
                  <a:pt x="6869" y="3088"/>
                </a:lnTo>
                <a:cubicBezTo>
                  <a:pt x="6869" y="1387"/>
                  <a:pt x="5514" y="1"/>
                  <a:pt x="381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6"/>
          <p:cNvSpPr/>
          <p:nvPr/>
        </p:nvSpPr>
        <p:spPr>
          <a:xfrm>
            <a:off x="914348" y="1454234"/>
            <a:ext cx="145748" cy="159843"/>
          </a:xfrm>
          <a:custGeom>
            <a:rect b="b" l="l" r="r" t="t"/>
            <a:pathLst>
              <a:path extrusionOk="0" h="5483" w="4853">
                <a:moveTo>
                  <a:pt x="3151" y="726"/>
                </a:moveTo>
                <a:cubicBezTo>
                  <a:pt x="3687" y="726"/>
                  <a:pt x="4222" y="1198"/>
                  <a:pt x="4222" y="1734"/>
                </a:cubicBezTo>
                <a:lnTo>
                  <a:pt x="4222" y="2112"/>
                </a:lnTo>
                <a:cubicBezTo>
                  <a:pt x="3939" y="2112"/>
                  <a:pt x="3655" y="2112"/>
                  <a:pt x="3592" y="1986"/>
                </a:cubicBezTo>
                <a:cubicBezTo>
                  <a:pt x="3529" y="1954"/>
                  <a:pt x="3498" y="1828"/>
                  <a:pt x="3498" y="1734"/>
                </a:cubicBezTo>
                <a:cubicBezTo>
                  <a:pt x="3498" y="1545"/>
                  <a:pt x="3340" y="1387"/>
                  <a:pt x="3151" y="1387"/>
                </a:cubicBezTo>
                <a:cubicBezTo>
                  <a:pt x="2962" y="1387"/>
                  <a:pt x="2804" y="1545"/>
                  <a:pt x="2804" y="1734"/>
                </a:cubicBezTo>
                <a:cubicBezTo>
                  <a:pt x="2804" y="1828"/>
                  <a:pt x="2804" y="1954"/>
                  <a:pt x="2710" y="1986"/>
                </a:cubicBezTo>
                <a:cubicBezTo>
                  <a:pt x="2636" y="2060"/>
                  <a:pt x="2487" y="2090"/>
                  <a:pt x="2312" y="2090"/>
                </a:cubicBezTo>
                <a:cubicBezTo>
                  <a:pt x="2189" y="2090"/>
                  <a:pt x="2053" y="2075"/>
                  <a:pt x="1922" y="2049"/>
                </a:cubicBezTo>
                <a:lnTo>
                  <a:pt x="694" y="2049"/>
                </a:lnTo>
                <a:lnTo>
                  <a:pt x="694" y="1734"/>
                </a:lnTo>
                <a:cubicBezTo>
                  <a:pt x="694" y="1198"/>
                  <a:pt x="1166" y="726"/>
                  <a:pt x="1765" y="726"/>
                </a:cubicBezTo>
                <a:close/>
                <a:moveTo>
                  <a:pt x="3151" y="2521"/>
                </a:moveTo>
                <a:cubicBezTo>
                  <a:pt x="3435" y="2742"/>
                  <a:pt x="3813" y="2773"/>
                  <a:pt x="4222" y="2773"/>
                </a:cubicBezTo>
                <a:lnTo>
                  <a:pt x="4222" y="3120"/>
                </a:lnTo>
                <a:cubicBezTo>
                  <a:pt x="4159" y="4034"/>
                  <a:pt x="3372" y="4853"/>
                  <a:pt x="2426" y="4853"/>
                </a:cubicBezTo>
                <a:cubicBezTo>
                  <a:pt x="1481" y="4853"/>
                  <a:pt x="694" y="4065"/>
                  <a:pt x="694" y="3120"/>
                </a:cubicBezTo>
                <a:lnTo>
                  <a:pt x="694" y="2773"/>
                </a:lnTo>
                <a:lnTo>
                  <a:pt x="1765" y="2773"/>
                </a:lnTo>
                <a:cubicBezTo>
                  <a:pt x="1859" y="2773"/>
                  <a:pt x="2836" y="2773"/>
                  <a:pt x="3151" y="2521"/>
                </a:cubicBezTo>
                <a:close/>
                <a:moveTo>
                  <a:pt x="1733" y="1"/>
                </a:moveTo>
                <a:cubicBezTo>
                  <a:pt x="788" y="1"/>
                  <a:pt x="1" y="757"/>
                  <a:pt x="1" y="1702"/>
                </a:cubicBezTo>
                <a:lnTo>
                  <a:pt x="1" y="3088"/>
                </a:lnTo>
                <a:cubicBezTo>
                  <a:pt x="1" y="4412"/>
                  <a:pt x="1103" y="5483"/>
                  <a:pt x="2395" y="5483"/>
                </a:cubicBezTo>
                <a:cubicBezTo>
                  <a:pt x="3750" y="5483"/>
                  <a:pt x="4789" y="4380"/>
                  <a:pt x="4789" y="3088"/>
                </a:cubicBezTo>
                <a:lnTo>
                  <a:pt x="4789" y="1702"/>
                </a:lnTo>
                <a:cubicBezTo>
                  <a:pt x="4852" y="789"/>
                  <a:pt x="4065" y="1"/>
                  <a:pt x="312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6"/>
          <p:cNvSpPr txBox="1"/>
          <p:nvPr/>
        </p:nvSpPr>
        <p:spPr>
          <a:xfrm>
            <a:off x="5455067" y="3497567"/>
            <a:ext cx="14994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Affordable </a:t>
            </a:r>
            <a:endParaRPr b="1" sz="210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0" name="Google Shape;200;p16"/>
          <p:cNvSpPr txBox="1"/>
          <p:nvPr/>
        </p:nvSpPr>
        <p:spPr>
          <a:xfrm>
            <a:off x="5582117" y="3964991"/>
            <a:ext cx="14994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&lt; $250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16"/>
          <p:cNvSpPr/>
          <p:nvPr/>
        </p:nvSpPr>
        <p:spPr>
          <a:xfrm>
            <a:off x="5994003" y="3312448"/>
            <a:ext cx="89700" cy="936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202" name="Google Shape;202;p16"/>
          <p:cNvSpPr txBox="1"/>
          <p:nvPr/>
        </p:nvSpPr>
        <p:spPr>
          <a:xfrm>
            <a:off x="7071617" y="3572117"/>
            <a:ext cx="14994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Adjustable</a:t>
            </a: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" name="Google Shape;203;p16"/>
          <p:cNvSpPr txBox="1"/>
          <p:nvPr/>
        </p:nvSpPr>
        <p:spPr>
          <a:xfrm>
            <a:off x="6997200" y="3884700"/>
            <a:ext cx="2146856" cy="108082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180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°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rotating hinge 30-90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°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hinge on base,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symmetric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16"/>
          <p:cNvSpPr/>
          <p:nvPr/>
        </p:nvSpPr>
        <p:spPr>
          <a:xfrm>
            <a:off x="7776483" y="3382748"/>
            <a:ext cx="89700" cy="936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cxnSp>
        <p:nvCxnSpPr>
          <p:cNvPr id="205" name="Google Shape;205;p16"/>
          <p:cNvCxnSpPr>
            <a:endCxn id="188" idx="6"/>
          </p:cNvCxnSpPr>
          <p:nvPr/>
        </p:nvCxnSpPr>
        <p:spPr>
          <a:xfrm flipH="1">
            <a:off x="736241" y="2944539"/>
            <a:ext cx="147900" cy="41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06" name="Google Shape;206;p16"/>
          <p:cNvCxnSpPr>
            <a:stCxn id="172" idx="4"/>
            <a:endCxn id="191" idx="0"/>
          </p:cNvCxnSpPr>
          <p:nvPr/>
        </p:nvCxnSpPr>
        <p:spPr>
          <a:xfrm flipH="1">
            <a:off x="2473800" y="2974388"/>
            <a:ext cx="96300" cy="33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07" name="Google Shape;207;p16"/>
          <p:cNvCxnSpPr>
            <a:stCxn id="173" idx="4"/>
            <a:endCxn id="194" idx="0"/>
          </p:cNvCxnSpPr>
          <p:nvPr/>
        </p:nvCxnSpPr>
        <p:spPr>
          <a:xfrm>
            <a:off x="4256150" y="2974388"/>
            <a:ext cx="300" cy="33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08" name="Google Shape;208;p16"/>
          <p:cNvCxnSpPr>
            <a:stCxn id="174" idx="4"/>
            <a:endCxn id="201" idx="0"/>
          </p:cNvCxnSpPr>
          <p:nvPr/>
        </p:nvCxnSpPr>
        <p:spPr>
          <a:xfrm>
            <a:off x="5942199" y="2974388"/>
            <a:ext cx="96600" cy="33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09" name="Google Shape;209;p16"/>
          <p:cNvCxnSpPr>
            <a:stCxn id="175" idx="4"/>
            <a:endCxn id="204" idx="0"/>
          </p:cNvCxnSpPr>
          <p:nvPr/>
        </p:nvCxnSpPr>
        <p:spPr>
          <a:xfrm>
            <a:off x="7628249" y="2974388"/>
            <a:ext cx="193200" cy="40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10" name="Google Shape;210;p16"/>
          <p:cNvCxnSpPr>
            <a:stCxn id="176" idx="4"/>
            <a:endCxn id="171" idx="0"/>
          </p:cNvCxnSpPr>
          <p:nvPr/>
        </p:nvCxnSpPr>
        <p:spPr>
          <a:xfrm>
            <a:off x="884050" y="1755675"/>
            <a:ext cx="0" cy="59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16"/>
          <p:cNvCxnSpPr>
            <a:stCxn id="177" idx="4"/>
            <a:endCxn id="172" idx="0"/>
          </p:cNvCxnSpPr>
          <p:nvPr/>
        </p:nvCxnSpPr>
        <p:spPr>
          <a:xfrm>
            <a:off x="2570100" y="1755675"/>
            <a:ext cx="0" cy="59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16"/>
          <p:cNvCxnSpPr>
            <a:stCxn id="178" idx="4"/>
            <a:endCxn id="173" idx="0"/>
          </p:cNvCxnSpPr>
          <p:nvPr/>
        </p:nvCxnSpPr>
        <p:spPr>
          <a:xfrm>
            <a:off x="4256150" y="1755675"/>
            <a:ext cx="0" cy="59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16"/>
          <p:cNvCxnSpPr>
            <a:stCxn id="179" idx="4"/>
            <a:endCxn id="174" idx="0"/>
          </p:cNvCxnSpPr>
          <p:nvPr/>
        </p:nvCxnSpPr>
        <p:spPr>
          <a:xfrm>
            <a:off x="5942199" y="1755675"/>
            <a:ext cx="0" cy="59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" name="Google Shape;214;p16"/>
          <p:cNvCxnSpPr>
            <a:stCxn id="180" idx="4"/>
            <a:endCxn id="175" idx="0"/>
          </p:cNvCxnSpPr>
          <p:nvPr/>
        </p:nvCxnSpPr>
        <p:spPr>
          <a:xfrm>
            <a:off x="7628249" y="1755675"/>
            <a:ext cx="0" cy="59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" name="Google Shape;215;p16"/>
          <p:cNvCxnSpPr>
            <a:stCxn id="176" idx="6"/>
            <a:endCxn id="177" idx="2"/>
          </p:cNvCxnSpPr>
          <p:nvPr/>
        </p:nvCxnSpPr>
        <p:spPr>
          <a:xfrm>
            <a:off x="1203850" y="1445175"/>
            <a:ext cx="1046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6" name="Google Shape;216;p16"/>
          <p:cNvCxnSpPr>
            <a:stCxn id="177" idx="6"/>
            <a:endCxn id="178" idx="2"/>
          </p:cNvCxnSpPr>
          <p:nvPr/>
        </p:nvCxnSpPr>
        <p:spPr>
          <a:xfrm>
            <a:off x="2889900" y="1445175"/>
            <a:ext cx="1046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7" name="Google Shape;217;p16"/>
          <p:cNvCxnSpPr>
            <a:stCxn id="178" idx="6"/>
            <a:endCxn id="179" idx="2"/>
          </p:cNvCxnSpPr>
          <p:nvPr/>
        </p:nvCxnSpPr>
        <p:spPr>
          <a:xfrm>
            <a:off x="4575950" y="1445175"/>
            <a:ext cx="1046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8" name="Google Shape;218;p16"/>
          <p:cNvCxnSpPr>
            <a:stCxn id="179" idx="6"/>
            <a:endCxn id="180" idx="2"/>
          </p:cNvCxnSpPr>
          <p:nvPr/>
        </p:nvCxnSpPr>
        <p:spPr>
          <a:xfrm>
            <a:off x="6261999" y="1445175"/>
            <a:ext cx="1046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9" name="Google Shape;219;p16"/>
          <p:cNvSpPr/>
          <p:nvPr/>
        </p:nvSpPr>
        <p:spPr>
          <a:xfrm>
            <a:off x="8601899" y="1403849"/>
            <a:ext cx="84900" cy="825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0" name="Google Shape;220;p16"/>
          <p:cNvCxnSpPr>
            <a:stCxn id="180" idx="6"/>
            <a:endCxn id="219" idx="2"/>
          </p:cNvCxnSpPr>
          <p:nvPr/>
        </p:nvCxnSpPr>
        <p:spPr>
          <a:xfrm>
            <a:off x="7948049" y="1445175"/>
            <a:ext cx="65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1" name="Google Shape;221;p16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Objectives &amp; Metrics- Cont. </a:t>
            </a:r>
            <a:endParaRPr/>
          </a:p>
        </p:txBody>
      </p:sp>
      <p:sp>
        <p:nvSpPr>
          <p:cNvPr id="222" name="Google Shape;222;p16"/>
          <p:cNvSpPr/>
          <p:nvPr/>
        </p:nvSpPr>
        <p:spPr>
          <a:xfrm>
            <a:off x="4072992" y="1334997"/>
            <a:ext cx="366261" cy="280057"/>
          </a:xfrm>
          <a:custGeom>
            <a:rect b="b" l="l" r="r" t="t"/>
            <a:pathLst>
              <a:path extrusionOk="0" h="15892" w="17109">
                <a:moveTo>
                  <a:pt x="3397" y="6794"/>
                </a:moveTo>
                <a:lnTo>
                  <a:pt x="3397" y="14759"/>
                </a:lnTo>
                <a:lnTo>
                  <a:pt x="1132" y="14759"/>
                </a:lnTo>
                <a:lnTo>
                  <a:pt x="1132" y="6794"/>
                </a:lnTo>
                <a:close/>
                <a:moveTo>
                  <a:pt x="9034" y="1132"/>
                </a:moveTo>
                <a:cubicBezTo>
                  <a:pt x="9683" y="1175"/>
                  <a:pt x="10191" y="1712"/>
                  <a:pt x="10191" y="2364"/>
                </a:cubicBezTo>
                <a:cubicBezTo>
                  <a:pt x="10191" y="3346"/>
                  <a:pt x="9774" y="5275"/>
                  <a:pt x="9221" y="5828"/>
                </a:cubicBezTo>
                <a:cubicBezTo>
                  <a:pt x="8865" y="6184"/>
                  <a:pt x="9119" y="6794"/>
                  <a:pt x="9623" y="6794"/>
                </a:cubicBezTo>
                <a:lnTo>
                  <a:pt x="15285" y="6794"/>
                </a:lnTo>
                <a:cubicBezTo>
                  <a:pt x="15599" y="6794"/>
                  <a:pt x="15849" y="7047"/>
                  <a:pt x="15849" y="7361"/>
                </a:cubicBezTo>
                <a:cubicBezTo>
                  <a:pt x="15849" y="7672"/>
                  <a:pt x="15599" y="7926"/>
                  <a:pt x="15285" y="7926"/>
                </a:cubicBezTo>
                <a:lnTo>
                  <a:pt x="11888" y="7926"/>
                </a:lnTo>
                <a:cubicBezTo>
                  <a:pt x="11574" y="7926"/>
                  <a:pt x="11323" y="8180"/>
                  <a:pt x="11323" y="8494"/>
                </a:cubicBezTo>
                <a:cubicBezTo>
                  <a:pt x="11323" y="8805"/>
                  <a:pt x="11574" y="9058"/>
                  <a:pt x="11888" y="9058"/>
                </a:cubicBezTo>
                <a:lnTo>
                  <a:pt x="15285" y="9058"/>
                </a:lnTo>
                <a:cubicBezTo>
                  <a:pt x="15586" y="9058"/>
                  <a:pt x="15852" y="9342"/>
                  <a:pt x="15852" y="9662"/>
                </a:cubicBezTo>
                <a:cubicBezTo>
                  <a:pt x="15852" y="9976"/>
                  <a:pt x="15599" y="10230"/>
                  <a:pt x="15285" y="10230"/>
                </a:cubicBezTo>
                <a:lnTo>
                  <a:pt x="11888" y="10230"/>
                </a:lnTo>
                <a:cubicBezTo>
                  <a:pt x="11574" y="10230"/>
                  <a:pt x="11323" y="10484"/>
                  <a:pt x="11323" y="10795"/>
                </a:cubicBezTo>
                <a:cubicBezTo>
                  <a:pt x="11323" y="11109"/>
                  <a:pt x="11574" y="11362"/>
                  <a:pt x="11888" y="11362"/>
                </a:cubicBezTo>
                <a:lnTo>
                  <a:pt x="14152" y="11362"/>
                </a:lnTo>
                <a:cubicBezTo>
                  <a:pt x="14466" y="11362"/>
                  <a:pt x="14717" y="11616"/>
                  <a:pt x="14717" y="11927"/>
                </a:cubicBezTo>
                <a:cubicBezTo>
                  <a:pt x="14717" y="12241"/>
                  <a:pt x="14466" y="12494"/>
                  <a:pt x="14152" y="12494"/>
                </a:cubicBezTo>
                <a:lnTo>
                  <a:pt x="11888" y="12494"/>
                </a:lnTo>
                <a:cubicBezTo>
                  <a:pt x="11574" y="12494"/>
                  <a:pt x="11323" y="12748"/>
                  <a:pt x="11323" y="13059"/>
                </a:cubicBezTo>
                <a:cubicBezTo>
                  <a:pt x="11323" y="13373"/>
                  <a:pt x="11574" y="13627"/>
                  <a:pt x="11888" y="13627"/>
                </a:cubicBezTo>
                <a:lnTo>
                  <a:pt x="13020" y="13627"/>
                </a:lnTo>
                <a:cubicBezTo>
                  <a:pt x="13334" y="13627"/>
                  <a:pt x="13585" y="13880"/>
                  <a:pt x="13585" y="14191"/>
                </a:cubicBezTo>
                <a:cubicBezTo>
                  <a:pt x="13585" y="14505"/>
                  <a:pt x="13334" y="14759"/>
                  <a:pt x="13020" y="14759"/>
                </a:cubicBezTo>
                <a:lnTo>
                  <a:pt x="9197" y="14759"/>
                </a:lnTo>
                <a:cubicBezTo>
                  <a:pt x="8041" y="14759"/>
                  <a:pt x="6890" y="14572"/>
                  <a:pt x="5794" y="14207"/>
                </a:cubicBezTo>
                <a:lnTo>
                  <a:pt x="4529" y="13784"/>
                </a:lnTo>
                <a:lnTo>
                  <a:pt x="4529" y="7712"/>
                </a:lnTo>
                <a:lnTo>
                  <a:pt x="5686" y="7132"/>
                </a:lnTo>
                <a:cubicBezTo>
                  <a:pt x="6265" y="6842"/>
                  <a:pt x="6797" y="6459"/>
                  <a:pt x="7253" y="6003"/>
                </a:cubicBezTo>
                <a:lnTo>
                  <a:pt x="7289" y="5963"/>
                </a:lnTo>
                <a:cubicBezTo>
                  <a:pt x="8352" y="4901"/>
                  <a:pt x="8917" y="2654"/>
                  <a:pt x="9034" y="1132"/>
                </a:cubicBezTo>
                <a:close/>
                <a:moveTo>
                  <a:pt x="8491" y="0"/>
                </a:moveTo>
                <a:cubicBezTo>
                  <a:pt x="8177" y="0"/>
                  <a:pt x="7926" y="254"/>
                  <a:pt x="7926" y="568"/>
                </a:cubicBezTo>
                <a:cubicBezTo>
                  <a:pt x="7926" y="1887"/>
                  <a:pt x="7380" y="4276"/>
                  <a:pt x="6492" y="5166"/>
                </a:cubicBezTo>
                <a:lnTo>
                  <a:pt x="6456" y="5203"/>
                </a:lnTo>
                <a:cubicBezTo>
                  <a:pt x="6081" y="5574"/>
                  <a:pt x="5652" y="5885"/>
                  <a:pt x="5181" y="6120"/>
                </a:cubicBezTo>
                <a:lnTo>
                  <a:pt x="4529" y="6444"/>
                </a:lnTo>
                <a:lnTo>
                  <a:pt x="4529" y="6229"/>
                </a:lnTo>
                <a:cubicBezTo>
                  <a:pt x="4529" y="5915"/>
                  <a:pt x="4276" y="5661"/>
                  <a:pt x="3962" y="5661"/>
                </a:cubicBezTo>
                <a:lnTo>
                  <a:pt x="565" y="5661"/>
                </a:lnTo>
                <a:cubicBezTo>
                  <a:pt x="251" y="5661"/>
                  <a:pt x="0" y="5915"/>
                  <a:pt x="0" y="6229"/>
                </a:cubicBezTo>
                <a:lnTo>
                  <a:pt x="0" y="15324"/>
                </a:lnTo>
                <a:cubicBezTo>
                  <a:pt x="0" y="15638"/>
                  <a:pt x="251" y="15891"/>
                  <a:pt x="565" y="15891"/>
                </a:cubicBezTo>
                <a:lnTo>
                  <a:pt x="3962" y="15891"/>
                </a:lnTo>
                <a:cubicBezTo>
                  <a:pt x="4276" y="15891"/>
                  <a:pt x="4529" y="15638"/>
                  <a:pt x="4529" y="15324"/>
                </a:cubicBezTo>
                <a:lnTo>
                  <a:pt x="4529" y="14976"/>
                </a:lnTo>
                <a:lnTo>
                  <a:pt x="5435" y="15278"/>
                </a:lnTo>
                <a:cubicBezTo>
                  <a:pt x="6649" y="15683"/>
                  <a:pt x="7917" y="15888"/>
                  <a:pt x="9197" y="15888"/>
                </a:cubicBezTo>
                <a:lnTo>
                  <a:pt x="13020" y="15888"/>
                </a:lnTo>
                <a:cubicBezTo>
                  <a:pt x="14219" y="15888"/>
                  <a:pt x="15040" y="14681"/>
                  <a:pt x="14599" y="13566"/>
                </a:cubicBezTo>
                <a:cubicBezTo>
                  <a:pt x="15577" y="13298"/>
                  <a:pt x="16106" y="12241"/>
                  <a:pt x="15731" y="11302"/>
                </a:cubicBezTo>
                <a:cubicBezTo>
                  <a:pt x="16468" y="11100"/>
                  <a:pt x="16981" y="10429"/>
                  <a:pt x="16984" y="9662"/>
                </a:cubicBezTo>
                <a:cubicBezTo>
                  <a:pt x="16981" y="9233"/>
                  <a:pt x="16824" y="8823"/>
                  <a:pt x="16541" y="8503"/>
                </a:cubicBezTo>
                <a:cubicBezTo>
                  <a:pt x="16994" y="8005"/>
                  <a:pt x="17108" y="7289"/>
                  <a:pt x="16837" y="6673"/>
                </a:cubicBezTo>
                <a:cubicBezTo>
                  <a:pt x="16565" y="6060"/>
                  <a:pt x="15958" y="5661"/>
                  <a:pt x="15285" y="5661"/>
                </a:cubicBezTo>
                <a:lnTo>
                  <a:pt x="10635" y="5661"/>
                </a:lnTo>
                <a:cubicBezTo>
                  <a:pt x="11109" y="4577"/>
                  <a:pt x="11323" y="3104"/>
                  <a:pt x="11323" y="2364"/>
                </a:cubicBezTo>
                <a:cubicBezTo>
                  <a:pt x="11320" y="1060"/>
                  <a:pt x="10263" y="3"/>
                  <a:pt x="895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223" name="Google Shape;223;p16"/>
          <p:cNvSpPr/>
          <p:nvPr/>
        </p:nvSpPr>
        <p:spPr>
          <a:xfrm>
            <a:off x="4216678" y="1275137"/>
            <a:ext cx="39839" cy="39933"/>
          </a:xfrm>
          <a:custGeom>
            <a:rect b="b" l="l" r="r" t="t"/>
            <a:pathLst>
              <a:path extrusionOk="0" h="2266" w="1861">
                <a:moveTo>
                  <a:pt x="646" y="1"/>
                </a:moveTo>
                <a:cubicBezTo>
                  <a:pt x="561" y="1"/>
                  <a:pt x="475" y="20"/>
                  <a:pt x="393" y="61"/>
                </a:cubicBezTo>
                <a:cubicBezTo>
                  <a:pt x="112" y="199"/>
                  <a:pt x="0" y="541"/>
                  <a:pt x="139" y="821"/>
                </a:cubicBezTo>
                <a:lnTo>
                  <a:pt x="707" y="1954"/>
                </a:lnTo>
                <a:cubicBezTo>
                  <a:pt x="805" y="2150"/>
                  <a:pt x="1005" y="2265"/>
                  <a:pt x="1212" y="2265"/>
                </a:cubicBezTo>
                <a:cubicBezTo>
                  <a:pt x="1297" y="2265"/>
                  <a:pt x="1384" y="2246"/>
                  <a:pt x="1465" y="2204"/>
                </a:cubicBezTo>
                <a:cubicBezTo>
                  <a:pt x="1746" y="2065"/>
                  <a:pt x="1860" y="1727"/>
                  <a:pt x="1718" y="1446"/>
                </a:cubicBezTo>
                <a:lnTo>
                  <a:pt x="1154" y="314"/>
                </a:lnTo>
                <a:cubicBezTo>
                  <a:pt x="1053" y="115"/>
                  <a:pt x="854" y="1"/>
                  <a:pt x="64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224" name="Google Shape;224;p16"/>
          <p:cNvSpPr/>
          <p:nvPr/>
        </p:nvSpPr>
        <p:spPr>
          <a:xfrm>
            <a:off x="4301472" y="1275137"/>
            <a:ext cx="39839" cy="39950"/>
          </a:xfrm>
          <a:custGeom>
            <a:rect b="b" l="l" r="r" t="t"/>
            <a:pathLst>
              <a:path extrusionOk="0" h="2267" w="1861">
                <a:moveTo>
                  <a:pt x="1215" y="1"/>
                </a:moveTo>
                <a:cubicBezTo>
                  <a:pt x="1007" y="1"/>
                  <a:pt x="808" y="115"/>
                  <a:pt x="707" y="314"/>
                </a:cubicBezTo>
                <a:lnTo>
                  <a:pt x="143" y="1446"/>
                </a:lnTo>
                <a:cubicBezTo>
                  <a:pt x="1" y="1727"/>
                  <a:pt x="116" y="2065"/>
                  <a:pt x="396" y="2207"/>
                </a:cubicBezTo>
                <a:cubicBezTo>
                  <a:pt x="477" y="2247"/>
                  <a:pt x="562" y="2266"/>
                  <a:pt x="646" y="2266"/>
                </a:cubicBezTo>
                <a:cubicBezTo>
                  <a:pt x="854" y="2266"/>
                  <a:pt x="1055" y="2151"/>
                  <a:pt x="1154" y="1954"/>
                </a:cubicBezTo>
                <a:lnTo>
                  <a:pt x="1722" y="821"/>
                </a:lnTo>
                <a:cubicBezTo>
                  <a:pt x="1861" y="541"/>
                  <a:pt x="1749" y="199"/>
                  <a:pt x="1468" y="61"/>
                </a:cubicBezTo>
                <a:cubicBezTo>
                  <a:pt x="1387" y="20"/>
                  <a:pt x="1300" y="1"/>
                  <a:pt x="121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225" name="Google Shape;225;p16"/>
          <p:cNvSpPr/>
          <p:nvPr/>
        </p:nvSpPr>
        <p:spPr>
          <a:xfrm>
            <a:off x="4339620" y="1334997"/>
            <a:ext cx="48424" cy="19966"/>
          </a:xfrm>
          <a:custGeom>
            <a:rect b="b" l="l" r="r" t="t"/>
            <a:pathLst>
              <a:path extrusionOk="0" h="1133" w="2262">
                <a:moveTo>
                  <a:pt x="565" y="0"/>
                </a:moveTo>
                <a:cubicBezTo>
                  <a:pt x="251" y="0"/>
                  <a:pt x="0" y="254"/>
                  <a:pt x="0" y="568"/>
                </a:cubicBezTo>
                <a:cubicBezTo>
                  <a:pt x="0" y="879"/>
                  <a:pt x="251" y="1132"/>
                  <a:pt x="565" y="1132"/>
                </a:cubicBezTo>
                <a:lnTo>
                  <a:pt x="1697" y="1132"/>
                </a:lnTo>
                <a:cubicBezTo>
                  <a:pt x="2011" y="1132"/>
                  <a:pt x="2262" y="879"/>
                  <a:pt x="2262" y="568"/>
                </a:cubicBezTo>
                <a:cubicBezTo>
                  <a:pt x="2262" y="254"/>
                  <a:pt x="2011" y="0"/>
                  <a:pt x="169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226" name="Google Shape;226;p16"/>
          <p:cNvSpPr/>
          <p:nvPr/>
        </p:nvSpPr>
        <p:spPr>
          <a:xfrm>
            <a:off x="4169946" y="1334997"/>
            <a:ext cx="48424" cy="19966"/>
          </a:xfrm>
          <a:custGeom>
            <a:rect b="b" l="l" r="r" t="t"/>
            <a:pathLst>
              <a:path extrusionOk="0" h="1133" w="2262">
                <a:moveTo>
                  <a:pt x="565" y="0"/>
                </a:moveTo>
                <a:cubicBezTo>
                  <a:pt x="251" y="0"/>
                  <a:pt x="0" y="254"/>
                  <a:pt x="0" y="568"/>
                </a:cubicBezTo>
                <a:cubicBezTo>
                  <a:pt x="0" y="879"/>
                  <a:pt x="251" y="1132"/>
                  <a:pt x="565" y="1132"/>
                </a:cubicBezTo>
                <a:lnTo>
                  <a:pt x="1697" y="1132"/>
                </a:lnTo>
                <a:cubicBezTo>
                  <a:pt x="2011" y="1132"/>
                  <a:pt x="2262" y="879"/>
                  <a:pt x="2262" y="568"/>
                </a:cubicBezTo>
                <a:cubicBezTo>
                  <a:pt x="2262" y="254"/>
                  <a:pt x="2011" y="0"/>
                  <a:pt x="169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7"/>
          <p:cNvSpPr txBox="1"/>
          <p:nvPr>
            <p:ph type="title"/>
          </p:nvPr>
        </p:nvSpPr>
        <p:spPr>
          <a:xfrm>
            <a:off x="457200" y="24622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Parts </a:t>
            </a:r>
            <a:endParaRPr/>
          </a:p>
        </p:txBody>
      </p:sp>
      <p:grpSp>
        <p:nvGrpSpPr>
          <p:cNvPr id="232" name="Google Shape;232;p17"/>
          <p:cNvGrpSpPr/>
          <p:nvPr/>
        </p:nvGrpSpPr>
        <p:grpSpPr>
          <a:xfrm>
            <a:off x="691825" y="617625"/>
            <a:ext cx="7994962" cy="4406868"/>
            <a:chOff x="457213" y="601900"/>
            <a:chExt cx="7994962" cy="4406868"/>
          </a:xfrm>
        </p:grpSpPr>
        <p:sp>
          <p:nvSpPr>
            <p:cNvPr id="233" name="Google Shape;233;p17"/>
            <p:cNvSpPr/>
            <p:nvPr/>
          </p:nvSpPr>
          <p:spPr>
            <a:xfrm>
              <a:off x="679763" y="1617617"/>
              <a:ext cx="1884900" cy="1463100"/>
            </a:xfrm>
            <a:prstGeom prst="chevron">
              <a:avLst>
                <a:gd fmla="val 16027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7"/>
            <p:cNvSpPr/>
            <p:nvPr/>
          </p:nvSpPr>
          <p:spPr>
            <a:xfrm>
              <a:off x="619525" y="878128"/>
              <a:ext cx="120600" cy="135000"/>
            </a:xfrm>
            <a:prstGeom prst="ellipse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7"/>
            <p:cNvSpPr/>
            <p:nvPr/>
          </p:nvSpPr>
          <p:spPr>
            <a:xfrm>
              <a:off x="2569159" y="1617677"/>
              <a:ext cx="1884900" cy="1463400"/>
            </a:xfrm>
            <a:prstGeom prst="chevron">
              <a:avLst>
                <a:gd fmla="val 1602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7"/>
            <p:cNvSpPr/>
            <p:nvPr/>
          </p:nvSpPr>
          <p:spPr>
            <a:xfrm>
              <a:off x="4454063" y="1634927"/>
              <a:ext cx="1884900" cy="1463400"/>
            </a:xfrm>
            <a:prstGeom prst="chevron">
              <a:avLst>
                <a:gd fmla="val 16027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7"/>
            <p:cNvSpPr/>
            <p:nvPr/>
          </p:nvSpPr>
          <p:spPr>
            <a:xfrm>
              <a:off x="6347967" y="1617677"/>
              <a:ext cx="1884900" cy="1463400"/>
            </a:xfrm>
            <a:prstGeom prst="chevron">
              <a:avLst>
                <a:gd fmla="val 1602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7"/>
            <p:cNvSpPr txBox="1"/>
            <p:nvPr/>
          </p:nvSpPr>
          <p:spPr>
            <a:xfrm>
              <a:off x="2662676" y="2150445"/>
              <a:ext cx="1867800" cy="47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Light </a:t>
              </a:r>
              <a:endParaRPr b="1" sz="2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sensor </a:t>
              </a:r>
              <a:endParaRPr b="1" sz="2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9" name="Google Shape;239;p17"/>
            <p:cNvSpPr txBox="1"/>
            <p:nvPr/>
          </p:nvSpPr>
          <p:spPr>
            <a:xfrm>
              <a:off x="2434188" y="3360745"/>
              <a:ext cx="2068800" cy="146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302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BH1750 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302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1-65535 lux 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302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Small Measurement Variation (+/- 20%)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0" name="Google Shape;240;p17"/>
            <p:cNvSpPr/>
            <p:nvPr/>
          </p:nvSpPr>
          <p:spPr>
            <a:xfrm>
              <a:off x="3043331" y="648988"/>
              <a:ext cx="850500" cy="9216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b="1"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41" name="Google Shape;241;p17"/>
            <p:cNvSpPr txBox="1"/>
            <p:nvPr/>
          </p:nvSpPr>
          <p:spPr>
            <a:xfrm>
              <a:off x="6347972" y="2153453"/>
              <a:ext cx="1867800" cy="47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LED</a:t>
              </a:r>
              <a:endParaRPr b="1" sz="2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Matrix</a:t>
              </a:r>
              <a:endParaRPr b="1" sz="2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42" name="Google Shape;242;p17"/>
            <p:cNvSpPr txBox="1"/>
            <p:nvPr/>
          </p:nvSpPr>
          <p:spPr>
            <a:xfrm>
              <a:off x="6536375" y="3498300"/>
              <a:ext cx="1915800" cy="109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  <a:p>
              <a:pPr indent="-330200" lvl="0" marL="320040" rtl="0" algn="l">
                <a:spcBef>
                  <a:spcPts val="0"/>
                </a:spcBef>
                <a:spcAft>
                  <a:spcPts val="0"/>
                </a:spcAft>
                <a:buSzPts val="1600"/>
                <a:buFont typeface="Roboto"/>
                <a:buChar char="●"/>
              </a:pPr>
              <a:r>
                <a:rPr lang="en" sz="1600">
                  <a:latin typeface="Roboto"/>
                  <a:ea typeface="Roboto"/>
                  <a:cs typeface="Roboto"/>
                  <a:sym typeface="Roboto"/>
                </a:rPr>
                <a:t>Beam angle- 120</a:t>
              </a:r>
              <a:endParaRPr>
                <a:solidFill>
                  <a:schemeClr val="dk1"/>
                </a:solidFill>
              </a:endParaRPr>
            </a:p>
            <a:p>
              <a:pPr indent="-330200" lvl="0" marL="32004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Life &gt; 50k hours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30200" lvl="0" marL="32004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Programmable wavelength and brightness 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3" name="Google Shape;243;p17"/>
            <p:cNvSpPr/>
            <p:nvPr/>
          </p:nvSpPr>
          <p:spPr>
            <a:xfrm>
              <a:off x="6856635" y="648994"/>
              <a:ext cx="850500" cy="921600"/>
            </a:xfrm>
            <a:prstGeom prst="ellipse">
              <a:avLst/>
            </a:prstGeom>
            <a:solidFill>
              <a:schemeClr val="accent4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b="1"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44" name="Google Shape;244;p17"/>
            <p:cNvSpPr txBox="1"/>
            <p:nvPr/>
          </p:nvSpPr>
          <p:spPr>
            <a:xfrm>
              <a:off x="658291" y="2086238"/>
              <a:ext cx="1867800" cy="47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Touch </a:t>
              </a:r>
              <a:endParaRPr b="1" sz="2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sensor</a:t>
              </a:r>
              <a:endParaRPr b="1" sz="2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45" name="Google Shape;245;p17"/>
            <p:cNvSpPr/>
            <p:nvPr/>
          </p:nvSpPr>
          <p:spPr>
            <a:xfrm>
              <a:off x="1066331" y="601900"/>
              <a:ext cx="850500" cy="921600"/>
            </a:xfrm>
            <a:prstGeom prst="ellipse">
              <a:avLst/>
            </a:prstGeom>
            <a:solidFill>
              <a:schemeClr val="accent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b="1"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246" name="Google Shape;246;p17"/>
            <p:cNvGrpSpPr/>
            <p:nvPr/>
          </p:nvGrpSpPr>
          <p:grpSpPr>
            <a:xfrm>
              <a:off x="457213" y="3234799"/>
              <a:ext cx="2068722" cy="1773969"/>
              <a:chOff x="296541" y="3138195"/>
              <a:chExt cx="1773900" cy="1266036"/>
            </a:xfrm>
          </p:grpSpPr>
          <p:sp>
            <p:nvSpPr>
              <p:cNvPr id="247" name="Google Shape;247;p17"/>
              <p:cNvSpPr txBox="1"/>
              <p:nvPr/>
            </p:nvSpPr>
            <p:spPr>
              <a:xfrm>
                <a:off x="296541" y="3138195"/>
                <a:ext cx="1773900" cy="116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-330200" lvl="0" marL="320040" rtl="0" algn="l">
                  <a:spcBef>
                    <a:spcPts val="0"/>
                  </a:spcBef>
                  <a:spcAft>
                    <a:spcPts val="0"/>
                  </a:spcAft>
                  <a:buSzPts val="1600"/>
                  <a:buFont typeface="Roboto"/>
                  <a:buChar char="●"/>
                </a:pPr>
                <a:r>
                  <a:rPr lang="en" sz="1600">
                    <a:latin typeface="Roboto"/>
                    <a:ea typeface="Roboto"/>
                    <a:cs typeface="Roboto"/>
                    <a:sym typeface="Roboto"/>
                  </a:rPr>
                  <a:t>Force Sensitive Resistor (FSR)</a:t>
                </a:r>
                <a:endParaRPr sz="16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330200" lvl="0" marL="320040" rtl="0" algn="l">
                  <a:spcBef>
                    <a:spcPts val="0"/>
                  </a:spcBef>
                  <a:spcAft>
                    <a:spcPts val="0"/>
                  </a:spcAft>
                  <a:buSzPts val="1600"/>
                  <a:buFont typeface="Roboto"/>
                  <a:buChar char="●"/>
                </a:pPr>
                <a:r>
                  <a:rPr lang="en" sz="1600">
                    <a:latin typeface="Roboto"/>
                    <a:ea typeface="Roboto"/>
                    <a:cs typeface="Roboto"/>
                    <a:sym typeface="Roboto"/>
                  </a:rPr>
                  <a:t>Acts as a toggle switch </a:t>
                </a:r>
                <a:endParaRPr sz="16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330200" lvl="0" marL="320040" rtl="0" algn="l">
                  <a:spcBef>
                    <a:spcPts val="0"/>
                  </a:spcBef>
                  <a:spcAft>
                    <a:spcPts val="0"/>
                  </a:spcAft>
                  <a:buSzPts val="1600"/>
                  <a:buFont typeface="Roboto"/>
                  <a:buChar char="●"/>
                </a:pPr>
                <a:r>
                  <a:rPr lang="en" sz="1600">
                    <a:latin typeface="Roboto"/>
                    <a:ea typeface="Roboto"/>
                    <a:cs typeface="Roboto"/>
                    <a:sym typeface="Roboto"/>
                  </a:rPr>
                  <a:t>Broad sensitivity (0.1-10kg)</a:t>
                </a:r>
                <a:endParaRPr sz="16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48" name="Google Shape;248;p17"/>
              <p:cNvSpPr/>
              <p:nvPr/>
            </p:nvSpPr>
            <p:spPr>
              <a:xfrm>
                <a:off x="453307" y="4299231"/>
                <a:ext cx="105000" cy="105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/>
              </a:p>
            </p:txBody>
          </p:sp>
        </p:grpSp>
        <p:sp>
          <p:nvSpPr>
            <p:cNvPr id="249" name="Google Shape;249;p17"/>
            <p:cNvSpPr txBox="1"/>
            <p:nvPr/>
          </p:nvSpPr>
          <p:spPr>
            <a:xfrm>
              <a:off x="4530335" y="2073487"/>
              <a:ext cx="1867800" cy="47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Real-Time</a:t>
              </a:r>
              <a:endParaRPr b="1" sz="2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Clock</a:t>
              </a:r>
              <a:endParaRPr b="1" sz="200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50" name="Google Shape;250;p17"/>
            <p:cNvSpPr/>
            <p:nvPr/>
          </p:nvSpPr>
          <p:spPr>
            <a:xfrm>
              <a:off x="4949981" y="657613"/>
              <a:ext cx="850500" cy="921600"/>
            </a:xfrm>
            <a:prstGeom prst="ellipse">
              <a:avLst/>
            </a:prstGeom>
            <a:solidFill>
              <a:schemeClr val="accent3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b="1"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251" name="Google Shape;251;p17"/>
            <p:cNvGrpSpPr/>
            <p:nvPr/>
          </p:nvGrpSpPr>
          <p:grpSpPr>
            <a:xfrm>
              <a:off x="4561774" y="3360748"/>
              <a:ext cx="1915833" cy="1626793"/>
              <a:chOff x="3816144" y="3228082"/>
              <a:chExt cx="1642800" cy="1161000"/>
            </a:xfrm>
          </p:grpSpPr>
          <p:sp>
            <p:nvSpPr>
              <p:cNvPr id="252" name="Google Shape;252;p17"/>
              <p:cNvSpPr txBox="1"/>
              <p:nvPr/>
            </p:nvSpPr>
            <p:spPr>
              <a:xfrm>
                <a:off x="3816144" y="3228082"/>
                <a:ext cx="1642800" cy="116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-330200" lvl="0" marL="320040" rtl="0" algn="l">
                  <a:spcBef>
                    <a:spcPts val="0"/>
                  </a:spcBef>
                  <a:spcAft>
                    <a:spcPts val="0"/>
                  </a:spcAft>
                  <a:buSzPts val="1600"/>
                  <a:buFont typeface="Roboto"/>
                  <a:buChar char="●"/>
                </a:pPr>
                <a:r>
                  <a:rPr lang="en" sz="1600">
                    <a:latin typeface="Roboto"/>
                    <a:ea typeface="Roboto"/>
                    <a:cs typeface="Roboto"/>
                    <a:sym typeface="Roboto"/>
                  </a:rPr>
                  <a:t>DS3231</a:t>
                </a:r>
                <a:endParaRPr sz="16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330200" lvl="0" marL="320040" rtl="0" algn="l">
                  <a:spcBef>
                    <a:spcPts val="0"/>
                  </a:spcBef>
                  <a:spcAft>
                    <a:spcPts val="0"/>
                  </a:spcAft>
                  <a:buSzPts val="1600"/>
                  <a:buFont typeface="Roboto"/>
                  <a:buChar char="●"/>
                </a:pPr>
                <a:r>
                  <a:rPr lang="en" sz="1600">
                    <a:latin typeface="Roboto"/>
                    <a:ea typeface="Roboto"/>
                    <a:cs typeface="Roboto"/>
                    <a:sym typeface="Roboto"/>
                  </a:rPr>
                  <a:t>Automatically adjusts and self-corrects</a:t>
                </a:r>
                <a:endParaRPr sz="16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330200" lvl="0" marL="320040" rtl="0" algn="l">
                  <a:spcBef>
                    <a:spcPts val="0"/>
                  </a:spcBef>
                  <a:spcAft>
                    <a:spcPts val="0"/>
                  </a:spcAft>
                  <a:buSzPts val="1600"/>
                  <a:buFont typeface="Roboto"/>
                  <a:buChar char="●"/>
                </a:pPr>
                <a:r>
                  <a:rPr lang="en" sz="1600">
                    <a:latin typeface="Roboto"/>
                    <a:ea typeface="Roboto"/>
                    <a:cs typeface="Roboto"/>
                    <a:sym typeface="Roboto"/>
                  </a:rPr>
                  <a:t>Has a built in battery </a:t>
                </a:r>
                <a:endParaRPr sz="16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45720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53" name="Google Shape;253;p17"/>
              <p:cNvSpPr/>
              <p:nvPr/>
            </p:nvSpPr>
            <p:spPr>
              <a:xfrm>
                <a:off x="5292300" y="4037600"/>
                <a:ext cx="105000" cy="105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/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8"/>
          <p:cNvSpPr txBox="1"/>
          <p:nvPr>
            <p:ph type="title"/>
          </p:nvPr>
        </p:nvSpPr>
        <p:spPr>
          <a:xfrm>
            <a:off x="457200" y="243250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Parts- </a:t>
            </a:r>
            <a:r>
              <a:rPr lang="en">
                <a:solidFill>
                  <a:schemeClr val="accent5"/>
                </a:solidFill>
              </a:rPr>
              <a:t>Visualisation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59" name="Google Shape;259;p18"/>
          <p:cNvSpPr txBox="1"/>
          <p:nvPr/>
        </p:nvSpPr>
        <p:spPr>
          <a:xfrm>
            <a:off x="4720662" y="4093575"/>
            <a:ext cx="3807000" cy="963900"/>
          </a:xfrm>
          <a:prstGeom prst="rect">
            <a:avLst/>
          </a:prstGeom>
          <a:solidFill>
            <a:srgbClr val="E85D2C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Fig 1.2: Force vs Vout of FSR using diff resistors. Can be manipulated to make it more sensitive so it is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accessible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to our user group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0" name="Google Shape;260;p18"/>
          <p:cNvSpPr txBox="1"/>
          <p:nvPr/>
        </p:nvSpPr>
        <p:spPr>
          <a:xfrm>
            <a:off x="677750" y="4112325"/>
            <a:ext cx="3080400" cy="926400"/>
          </a:xfrm>
          <a:prstGeom prst="rect">
            <a:avLst/>
          </a:prstGeom>
          <a:solidFill>
            <a:srgbClr val="122861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Fig 1.1: Spectral Response of BH1750 (Sensitivity of sensor to optical radiation of different wavelengths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1" name="Google Shape;261;p18"/>
          <p:cNvPicPr preferRelativeResize="0"/>
          <p:nvPr/>
        </p:nvPicPr>
        <p:blipFill rotWithShape="1">
          <a:blip r:embed="rId3">
            <a:alphaModFix/>
          </a:blip>
          <a:srcRect b="9231" l="0" r="0" t="0"/>
          <a:stretch/>
        </p:blipFill>
        <p:spPr>
          <a:xfrm>
            <a:off x="359363" y="614650"/>
            <a:ext cx="3717165" cy="3284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18"/>
          <p:cNvPicPr preferRelativeResize="0"/>
          <p:nvPr/>
        </p:nvPicPr>
        <p:blipFill rotWithShape="1">
          <a:blip r:embed="rId4">
            <a:alphaModFix/>
          </a:blip>
          <a:srcRect b="0" l="29297" r="3704" t="0"/>
          <a:stretch/>
        </p:blipFill>
        <p:spPr>
          <a:xfrm>
            <a:off x="4193950" y="807241"/>
            <a:ext cx="4640624" cy="28994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9"/>
          <p:cNvSpPr txBox="1"/>
          <p:nvPr>
            <p:ph type="title"/>
          </p:nvPr>
        </p:nvSpPr>
        <p:spPr>
          <a:xfrm>
            <a:off x="0" y="313150"/>
            <a:ext cx="3275100" cy="11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Circuit Diagram and Wiring</a:t>
            </a:r>
            <a:r>
              <a:rPr lang="en"/>
              <a:t> </a:t>
            </a:r>
            <a:endParaRPr/>
          </a:p>
        </p:txBody>
      </p:sp>
      <p:pic>
        <p:nvPicPr>
          <p:cNvPr id="268" name="Google Shape;268;p19"/>
          <p:cNvPicPr preferRelativeResize="0"/>
          <p:nvPr/>
        </p:nvPicPr>
        <p:blipFill rotWithShape="1">
          <a:blip r:embed="rId3">
            <a:alphaModFix/>
          </a:blip>
          <a:srcRect b="24091" l="15206" r="12757" t="20906"/>
          <a:stretch/>
        </p:blipFill>
        <p:spPr>
          <a:xfrm>
            <a:off x="3615139" y="0"/>
            <a:ext cx="552886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19"/>
          <p:cNvSpPr txBox="1"/>
          <p:nvPr/>
        </p:nvSpPr>
        <p:spPr>
          <a:xfrm>
            <a:off x="378150" y="1487450"/>
            <a:ext cx="2387700" cy="8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I2C multiplexer allows us to connect both our sensors to the arduino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-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Both require a connection to SDA and SCL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19"/>
          <p:cNvSpPr txBox="1"/>
          <p:nvPr/>
        </p:nvSpPr>
        <p:spPr>
          <a:xfrm>
            <a:off x="443700" y="3196725"/>
            <a:ext cx="2387700" cy="9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R value dependent on sensitivity required: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-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etects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 touch only when intended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-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Accessible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 to user group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" name="Google Shape;271;p19"/>
          <p:cNvSpPr txBox="1"/>
          <p:nvPr/>
        </p:nvSpPr>
        <p:spPr>
          <a:xfrm>
            <a:off x="7030675" y="4235300"/>
            <a:ext cx="1526700" cy="469800"/>
          </a:xfrm>
          <a:prstGeom prst="rect">
            <a:avLst/>
          </a:prstGeom>
          <a:solidFill>
            <a:srgbClr val="122861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Fig 2.0: C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ircuit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diagram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0"/>
          <p:cNvSpPr txBox="1"/>
          <p:nvPr>
            <p:ph type="title"/>
          </p:nvPr>
        </p:nvSpPr>
        <p:spPr>
          <a:xfrm>
            <a:off x="1664538" y="346575"/>
            <a:ext cx="6637200" cy="41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groups- </a:t>
            </a:r>
            <a:r>
              <a:rPr lang="en">
                <a:solidFill>
                  <a:schemeClr val="accent5"/>
                </a:solidFill>
              </a:rPr>
              <a:t>Plans on inclusivity 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77" name="Google Shape;277;p20"/>
          <p:cNvSpPr/>
          <p:nvPr/>
        </p:nvSpPr>
        <p:spPr>
          <a:xfrm>
            <a:off x="657113" y="717975"/>
            <a:ext cx="2612700" cy="25941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0"/>
          <p:cNvSpPr/>
          <p:nvPr/>
        </p:nvSpPr>
        <p:spPr>
          <a:xfrm>
            <a:off x="6727613" y="1093875"/>
            <a:ext cx="1574100" cy="1552800"/>
          </a:xfrm>
          <a:prstGeom prst="ellipse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0"/>
          <p:cNvSpPr/>
          <p:nvPr/>
        </p:nvSpPr>
        <p:spPr>
          <a:xfrm>
            <a:off x="5205738" y="2684475"/>
            <a:ext cx="2134800" cy="21054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0"/>
          <p:cNvSpPr/>
          <p:nvPr/>
        </p:nvSpPr>
        <p:spPr>
          <a:xfrm>
            <a:off x="3827813" y="865600"/>
            <a:ext cx="1888200" cy="1851300"/>
          </a:xfrm>
          <a:prstGeom prst="ellipse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Google Shape;281;p20"/>
          <p:cNvSpPr/>
          <p:nvPr/>
        </p:nvSpPr>
        <p:spPr>
          <a:xfrm>
            <a:off x="2630101" y="2864525"/>
            <a:ext cx="2472000" cy="22092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82" name="Google Shape;282;p20"/>
          <p:cNvCxnSpPr>
            <a:stCxn id="277" idx="6"/>
            <a:endCxn id="280" idx="2"/>
          </p:cNvCxnSpPr>
          <p:nvPr/>
        </p:nvCxnSpPr>
        <p:spPr>
          <a:xfrm flipH="1" rot="10800000">
            <a:off x="3269813" y="1791225"/>
            <a:ext cx="558000" cy="22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20"/>
          <p:cNvCxnSpPr>
            <a:stCxn id="280" idx="6"/>
            <a:endCxn id="278" idx="2"/>
          </p:cNvCxnSpPr>
          <p:nvPr/>
        </p:nvCxnSpPr>
        <p:spPr>
          <a:xfrm>
            <a:off x="5716013" y="1791250"/>
            <a:ext cx="1011600" cy="7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4" name="Google Shape;284;p20"/>
          <p:cNvCxnSpPr>
            <a:stCxn id="280" idx="5"/>
            <a:endCxn id="279" idx="1"/>
          </p:cNvCxnSpPr>
          <p:nvPr/>
        </p:nvCxnSpPr>
        <p:spPr>
          <a:xfrm>
            <a:off x="5439492" y="2445783"/>
            <a:ext cx="78900" cy="54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5" name="Google Shape;285;p20"/>
          <p:cNvCxnSpPr>
            <a:stCxn id="281" idx="0"/>
            <a:endCxn id="280" idx="3"/>
          </p:cNvCxnSpPr>
          <p:nvPr/>
        </p:nvCxnSpPr>
        <p:spPr>
          <a:xfrm flipH="1" rot="10800000">
            <a:off x="3866101" y="2445725"/>
            <a:ext cx="238200" cy="41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6" name="Google Shape;286;p20"/>
          <p:cNvSpPr txBox="1"/>
          <p:nvPr/>
        </p:nvSpPr>
        <p:spPr>
          <a:xfrm>
            <a:off x="4104288" y="1256813"/>
            <a:ext cx="16302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Cater to those with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cognitive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disabilities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limited mobility 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7" name="Google Shape;287;p20"/>
          <p:cNvSpPr txBox="1"/>
          <p:nvPr/>
        </p:nvSpPr>
        <p:spPr>
          <a:xfrm>
            <a:off x="6856688" y="1299400"/>
            <a:ext cx="1630200" cy="9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Easy to use for age groups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5 - 105 years 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8" name="Google Shape;288;p20"/>
          <p:cNvSpPr txBox="1"/>
          <p:nvPr/>
        </p:nvSpPr>
        <p:spPr>
          <a:xfrm>
            <a:off x="3089463" y="3122900"/>
            <a:ext cx="1630200" cy="6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Reducing blue light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emissions: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Circadian rhythm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Increasing focus for those with ADHD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 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9" name="Google Shape;289;p20"/>
          <p:cNvSpPr txBox="1"/>
          <p:nvPr/>
        </p:nvSpPr>
        <p:spPr>
          <a:xfrm>
            <a:off x="5251188" y="3077153"/>
            <a:ext cx="2043900" cy="7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  </a:t>
            </a: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Lamp can be used almost anyone: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-"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Helps regulate sleeping disorders </a:t>
            </a: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using warm light 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0" name="Google Shape;290;p20"/>
          <p:cNvSpPr txBox="1"/>
          <p:nvPr/>
        </p:nvSpPr>
        <p:spPr>
          <a:xfrm>
            <a:off x="958488" y="1141900"/>
            <a:ext cx="23895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ALS, </a:t>
            </a: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Arthritis, Senior citizens: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-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No use /need to change batteries 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-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Sensitive touch sensor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-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Self- Adjusting 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5200" y="498350"/>
            <a:ext cx="5329024" cy="479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21"/>
          <p:cNvPicPr preferRelativeResize="0"/>
          <p:nvPr/>
        </p:nvPicPr>
        <p:blipFill rotWithShape="1">
          <a:blip r:embed="rId4">
            <a:alphaModFix/>
          </a:blip>
          <a:srcRect b="0" l="7569" r="9152" t="1652"/>
          <a:stretch/>
        </p:blipFill>
        <p:spPr>
          <a:xfrm>
            <a:off x="0" y="293550"/>
            <a:ext cx="2955199" cy="4908549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21"/>
          <p:cNvSpPr txBox="1"/>
          <p:nvPr>
            <p:ph type="title"/>
          </p:nvPr>
        </p:nvSpPr>
        <p:spPr>
          <a:xfrm>
            <a:off x="2129550" y="48850"/>
            <a:ext cx="4884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Sketch of our Final Product 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98" name="Google Shape;298;p21"/>
          <p:cNvSpPr/>
          <p:nvPr/>
        </p:nvSpPr>
        <p:spPr>
          <a:xfrm>
            <a:off x="490250" y="4062650"/>
            <a:ext cx="85800" cy="858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9" name="Google Shape;29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92999" y="1688825"/>
            <a:ext cx="3034850" cy="360745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21"/>
          <p:cNvSpPr txBox="1"/>
          <p:nvPr/>
        </p:nvSpPr>
        <p:spPr>
          <a:xfrm>
            <a:off x="2194425" y="2386050"/>
            <a:ext cx="1149900" cy="371400"/>
          </a:xfrm>
          <a:prstGeom prst="rect">
            <a:avLst/>
          </a:prstGeom>
          <a:solidFill>
            <a:srgbClr val="E89C1E">
              <a:alpha val="501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Fig 3.0: Back view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1" name="Google Shape;301;p21"/>
          <p:cNvSpPr txBox="1"/>
          <p:nvPr/>
        </p:nvSpPr>
        <p:spPr>
          <a:xfrm>
            <a:off x="4701900" y="3537000"/>
            <a:ext cx="1149900" cy="371400"/>
          </a:xfrm>
          <a:prstGeom prst="rect">
            <a:avLst/>
          </a:prstGeom>
          <a:solidFill>
            <a:srgbClr val="76C8E8">
              <a:alpha val="501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Fig 3.1: Side view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2" name="Google Shape;302;p21"/>
          <p:cNvSpPr txBox="1"/>
          <p:nvPr/>
        </p:nvSpPr>
        <p:spPr>
          <a:xfrm>
            <a:off x="7877950" y="1372000"/>
            <a:ext cx="1149900" cy="371400"/>
          </a:xfrm>
          <a:prstGeom prst="rect">
            <a:avLst/>
          </a:prstGeom>
          <a:solidFill>
            <a:srgbClr val="AB69B8">
              <a:alpha val="501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Fig 3.2: Top view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er Journey Maps &amp;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E89C1E"/>
      </a:accent1>
      <a:accent2>
        <a:srgbClr val="E85D2C"/>
      </a:accent2>
      <a:accent3>
        <a:srgbClr val="122861"/>
      </a:accent3>
      <a:accent4>
        <a:srgbClr val="85C265"/>
      </a:accent4>
      <a:accent5>
        <a:srgbClr val="AB69B8"/>
      </a:accent5>
      <a:accent6>
        <a:srgbClr val="76C8E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